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sldIdLst>
    <p:sldId id="256" r:id="rId2"/>
    <p:sldId id="274" r:id="rId3"/>
    <p:sldId id="265" r:id="rId4"/>
    <p:sldId id="258" r:id="rId5"/>
    <p:sldId id="282" r:id="rId6"/>
    <p:sldId id="266" r:id="rId7"/>
    <p:sldId id="283" r:id="rId8"/>
    <p:sldId id="259" r:id="rId9"/>
    <p:sldId id="284" r:id="rId10"/>
    <p:sldId id="264" r:id="rId11"/>
    <p:sldId id="263" r:id="rId12"/>
    <p:sldId id="260" r:id="rId13"/>
    <p:sldId id="285" r:id="rId14"/>
    <p:sldId id="261" r:id="rId15"/>
    <p:sldId id="262" r:id="rId16"/>
    <p:sldId id="280" r:id="rId17"/>
    <p:sldId id="267" r:id="rId18"/>
    <p:sldId id="269" r:id="rId19"/>
    <p:sldId id="273" r:id="rId20"/>
    <p:sldId id="268" r:id="rId21"/>
    <p:sldId id="278" r:id="rId22"/>
    <p:sldId id="287" r:id="rId23"/>
    <p:sldId id="288" r:id="rId24"/>
    <p:sldId id="272" r:id="rId25"/>
    <p:sldId id="286" r:id="rId26"/>
    <p:sldId id="281" r:id="rId27"/>
    <p:sldId id="277" r:id="rId28"/>
    <p:sldId id="279" r:id="rId29"/>
    <p:sldId id="27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6513DA-CFA6-BAB2-9C52-ADD0E7EA4826}" v="28" dt="2025-04-09T03:19:56.788"/>
    <p1510:client id="{7794F4DE-3D02-182F-71DA-6804E39ADF0B}" v="246" dt="2025-04-09T19:00:55.419"/>
    <p1510:client id="{7D6DB45D-CC70-8E38-5DB0-5B507FDEB5FB}" v="116" dt="2025-04-09T22:06:32.268"/>
    <p1510:client id="{8BC09469-2591-E0CD-0411-CCFACA1019D1}" v="5" dt="2025-04-08T16:19:33.106"/>
    <p1510:client id="{F1F24781-8CD5-0C48-C989-C9B89BDE26F2}" v="373" dt="2025-04-09T15:02:27.3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69" d="100"/>
          <a:sy n="69" d="100"/>
        </p:scale>
        <p:origin x="3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y Stempel" userId="S::director@bernepubliclibrary.org::eb4e48ee-3afb-4378-a3ea-2e6da93249fa" providerId="AD" clId="Web-{C5AFF578-A321-913A-9D5C-EFB07D987173}"/>
    <pc:docChg chg="addSld modSld">
      <pc:chgData name="Kathy Stempel" userId="S::director@bernepubliclibrary.org::eb4e48ee-3afb-4378-a3ea-2e6da93249fa" providerId="AD" clId="Web-{C5AFF578-A321-913A-9D5C-EFB07D987173}" dt="2025-04-01T22:44:38.260" v="555"/>
      <pc:docMkLst>
        <pc:docMk/>
      </pc:docMkLst>
      <pc:sldChg chg="modSp">
        <pc:chgData name="Kathy Stempel" userId="S::director@bernepubliclibrary.org::eb4e48ee-3afb-4378-a3ea-2e6da93249fa" providerId="AD" clId="Web-{C5AFF578-A321-913A-9D5C-EFB07D987173}" dt="2025-04-01T21:59:36.680" v="6" actId="20577"/>
        <pc:sldMkLst>
          <pc:docMk/>
          <pc:sldMk cId="2481246747" sldId="258"/>
        </pc:sldMkLst>
        <pc:spChg chg="mod">
          <ac:chgData name="Kathy Stempel" userId="S::director@bernepubliclibrary.org::eb4e48ee-3afb-4378-a3ea-2e6da93249fa" providerId="AD" clId="Web-{C5AFF578-A321-913A-9D5C-EFB07D987173}" dt="2025-04-01T21:59:36.680" v="6" actId="20577"/>
          <ac:spMkLst>
            <pc:docMk/>
            <pc:sldMk cId="2481246747" sldId="258"/>
            <ac:spMk id="3" creationId="{22224F6E-6747-43DE-E9F1-1661B8E8E206}"/>
          </ac:spMkLst>
        </pc:spChg>
      </pc:sldChg>
      <pc:sldChg chg="modSp">
        <pc:chgData name="Kathy Stempel" userId="S::director@bernepubliclibrary.org::eb4e48ee-3afb-4378-a3ea-2e6da93249fa" providerId="AD" clId="Web-{C5AFF578-A321-913A-9D5C-EFB07D987173}" dt="2025-04-01T22:28:13.502" v="189" actId="20577"/>
        <pc:sldMkLst>
          <pc:docMk/>
          <pc:sldMk cId="835457545" sldId="260"/>
        </pc:sldMkLst>
        <pc:spChg chg="mod">
          <ac:chgData name="Kathy Stempel" userId="S::director@bernepubliclibrary.org::eb4e48ee-3afb-4378-a3ea-2e6da93249fa" providerId="AD" clId="Web-{C5AFF578-A321-913A-9D5C-EFB07D987173}" dt="2025-04-01T22:28:13.502" v="189" actId="20577"/>
          <ac:spMkLst>
            <pc:docMk/>
            <pc:sldMk cId="835457545" sldId="260"/>
            <ac:spMk id="3" creationId="{00000000-0000-0000-0000-000000000000}"/>
          </ac:spMkLst>
        </pc:spChg>
      </pc:sldChg>
      <pc:sldChg chg="addSp delSp modSp">
        <pc:chgData name="Kathy Stempel" userId="S::director@bernepubliclibrary.org::eb4e48ee-3afb-4378-a3ea-2e6da93249fa" providerId="AD" clId="Web-{C5AFF578-A321-913A-9D5C-EFB07D987173}" dt="2025-04-01T22:44:38.260" v="555"/>
        <pc:sldMkLst>
          <pc:docMk/>
          <pc:sldMk cId="2102074337" sldId="262"/>
        </pc:sldMkLst>
        <pc:spChg chg="del">
          <ac:chgData name="Kathy Stempel" userId="S::director@bernepubliclibrary.org::eb4e48ee-3afb-4378-a3ea-2e6da93249fa" providerId="AD" clId="Web-{C5AFF578-A321-913A-9D5C-EFB07D987173}" dt="2025-04-01T22:44:37.885" v="554"/>
          <ac:spMkLst>
            <pc:docMk/>
            <pc:sldMk cId="2102074337" sldId="262"/>
            <ac:spMk id="4" creationId="{5C3B95DC-B12F-4D5D-AF55-4B775FCC0B88}"/>
          </ac:spMkLst>
        </pc:spChg>
        <pc:spChg chg="add mod">
          <ac:chgData name="Kathy Stempel" userId="S::director@bernepubliclibrary.org::eb4e48ee-3afb-4378-a3ea-2e6da93249fa" providerId="AD" clId="Web-{C5AFF578-A321-913A-9D5C-EFB07D987173}" dt="2025-04-01T22:44:38.260" v="555"/>
          <ac:spMkLst>
            <pc:docMk/>
            <pc:sldMk cId="2102074337" sldId="262"/>
            <ac:spMk id="9" creationId="{403BA4DA-DC51-3C10-93F3-4ADE65AE9867}"/>
          </ac:spMkLst>
        </pc:spChg>
        <pc:picChg chg="add del mod ord">
          <ac:chgData name="Kathy Stempel" userId="S::director@bernepubliclibrary.org::eb4e48ee-3afb-4378-a3ea-2e6da93249fa" providerId="AD" clId="Web-{C5AFF578-A321-913A-9D5C-EFB07D987173}" dt="2025-04-01T22:44:38.260" v="555"/>
          <ac:picMkLst>
            <pc:docMk/>
            <pc:sldMk cId="2102074337" sldId="262"/>
            <ac:picMk id="7" creationId="{A499B497-938F-C5F4-9EF7-3B1DED001223}"/>
          </ac:picMkLst>
        </pc:picChg>
      </pc:sldChg>
      <pc:sldChg chg="modSp">
        <pc:chgData name="Kathy Stempel" userId="S::director@bernepubliclibrary.org::eb4e48ee-3afb-4378-a3ea-2e6da93249fa" providerId="AD" clId="Web-{C5AFF578-A321-913A-9D5C-EFB07D987173}" dt="2025-04-01T22:38:55.126" v="441" actId="20577"/>
        <pc:sldMkLst>
          <pc:docMk/>
          <pc:sldMk cId="2843342922" sldId="263"/>
        </pc:sldMkLst>
        <pc:spChg chg="mod">
          <ac:chgData name="Kathy Stempel" userId="S::director@bernepubliclibrary.org::eb4e48ee-3afb-4378-a3ea-2e6da93249fa" providerId="AD" clId="Web-{C5AFF578-A321-913A-9D5C-EFB07D987173}" dt="2025-04-01T22:38:55.126" v="441" actId="20577"/>
          <ac:spMkLst>
            <pc:docMk/>
            <pc:sldMk cId="2843342922" sldId="263"/>
            <ac:spMk id="3" creationId="{21C61F52-5EC9-1F2F-05C2-AF92C8D481A9}"/>
          </ac:spMkLst>
        </pc:spChg>
      </pc:sldChg>
      <pc:sldChg chg="addSp delSp modSp modMedia addAnim delAnim">
        <pc:chgData name="Kathy Stempel" userId="S::director@bernepubliclibrary.org::eb4e48ee-3afb-4378-a3ea-2e6da93249fa" providerId="AD" clId="Web-{C5AFF578-A321-913A-9D5C-EFB07D987173}" dt="2025-04-01T22:32:56.102" v="336" actId="20577"/>
        <pc:sldMkLst>
          <pc:docMk/>
          <pc:sldMk cId="3093613457" sldId="264"/>
        </pc:sldMkLst>
        <pc:spChg chg="mod">
          <ac:chgData name="Kathy Stempel" userId="S::director@bernepubliclibrary.org::eb4e48ee-3afb-4378-a3ea-2e6da93249fa" providerId="AD" clId="Web-{C5AFF578-A321-913A-9D5C-EFB07D987173}" dt="2025-04-01T22:29:06.800" v="214" actId="20577"/>
          <ac:spMkLst>
            <pc:docMk/>
            <pc:sldMk cId="3093613457" sldId="264"/>
            <ac:spMk id="2" creationId="{80BD440F-139B-2935-3D45-7A1A66348D72}"/>
          </ac:spMkLst>
        </pc:spChg>
        <pc:spChg chg="mod">
          <ac:chgData name="Kathy Stempel" userId="S::director@bernepubliclibrary.org::eb4e48ee-3afb-4378-a3ea-2e6da93249fa" providerId="AD" clId="Web-{C5AFF578-A321-913A-9D5C-EFB07D987173}" dt="2025-04-01T22:32:56.102" v="336" actId="20577"/>
          <ac:spMkLst>
            <pc:docMk/>
            <pc:sldMk cId="3093613457" sldId="264"/>
            <ac:spMk id="3" creationId="{A404A8D9-CA78-E23E-03C4-C672AF74CA1B}"/>
          </ac:spMkLst>
        </pc:spChg>
        <pc:picChg chg="add del mod">
          <ac:chgData name="Kathy Stempel" userId="S::director@bernepubliclibrary.org::eb4e48ee-3afb-4378-a3ea-2e6da93249fa" providerId="AD" clId="Web-{C5AFF578-A321-913A-9D5C-EFB07D987173}" dt="2025-04-01T22:17:39.846" v="76"/>
          <ac:picMkLst>
            <pc:docMk/>
            <pc:sldMk cId="3093613457" sldId="264"/>
            <ac:picMk id="4" creationId="{7A1E887D-D8F0-B902-A4F4-3C13417A1616}"/>
          </ac:picMkLst>
        </pc:picChg>
      </pc:sldChg>
      <pc:sldChg chg="addSp delSp modSp new">
        <pc:chgData name="Kathy Stempel" userId="S::director@bernepubliclibrary.org::eb4e48ee-3afb-4378-a3ea-2e6da93249fa" providerId="AD" clId="Web-{C5AFF578-A321-913A-9D5C-EFB07D987173}" dt="2025-04-01T22:14:01.216" v="74" actId="1076"/>
        <pc:sldMkLst>
          <pc:docMk/>
          <pc:sldMk cId="666144899" sldId="265"/>
        </pc:sldMkLst>
        <pc:spChg chg="mod">
          <ac:chgData name="Kathy Stempel" userId="S::director@bernepubliclibrary.org::eb4e48ee-3afb-4378-a3ea-2e6da93249fa" providerId="AD" clId="Web-{C5AFF578-A321-913A-9D5C-EFB07D987173}" dt="2025-04-01T22:02:51.856" v="17" actId="20577"/>
          <ac:spMkLst>
            <pc:docMk/>
            <pc:sldMk cId="666144899" sldId="265"/>
            <ac:spMk id="2" creationId="{0073F28C-CC9C-651E-4D9D-3BF4237FD36F}"/>
          </ac:spMkLst>
        </pc:spChg>
        <pc:spChg chg="del">
          <ac:chgData name="Kathy Stempel" userId="S::director@bernepubliclibrary.org::eb4e48ee-3afb-4378-a3ea-2e6da93249fa" providerId="AD" clId="Web-{C5AFF578-A321-913A-9D5C-EFB07D987173}" dt="2025-04-01T22:04:08.905" v="18"/>
          <ac:spMkLst>
            <pc:docMk/>
            <pc:sldMk cId="666144899" sldId="265"/>
            <ac:spMk id="3" creationId="{9ED4ECC8-88D1-DF88-0FE6-F464562B0A1B}"/>
          </ac:spMkLst>
        </pc:spChg>
        <pc:spChg chg="add del mod">
          <ac:chgData name="Kathy Stempel" userId="S::director@bernepubliclibrary.org::eb4e48ee-3afb-4378-a3ea-2e6da93249fa" providerId="AD" clId="Web-{C5AFF578-A321-913A-9D5C-EFB07D987173}" dt="2025-04-01T22:08:45.115" v="21"/>
          <ac:spMkLst>
            <pc:docMk/>
            <pc:sldMk cId="666144899" sldId="265"/>
            <ac:spMk id="6" creationId="{19087966-7637-8B34-7349-58E01404F206}"/>
          </ac:spMkLst>
        </pc:spChg>
        <pc:spChg chg="add del">
          <ac:chgData name="Kathy Stempel" userId="S::director@bernepubliclibrary.org::eb4e48ee-3afb-4378-a3ea-2e6da93249fa" providerId="AD" clId="Web-{C5AFF578-A321-913A-9D5C-EFB07D987173}" dt="2025-04-01T22:09:41.991" v="26"/>
          <ac:spMkLst>
            <pc:docMk/>
            <pc:sldMk cId="666144899" sldId="265"/>
            <ac:spMk id="8" creationId="{C835897C-1562-8B62-1D50-6C15DD7031A1}"/>
          </ac:spMkLst>
        </pc:spChg>
        <pc:spChg chg="add mod">
          <ac:chgData name="Kathy Stempel" userId="S::director@bernepubliclibrary.org::eb4e48ee-3afb-4378-a3ea-2e6da93249fa" providerId="AD" clId="Web-{C5AFF578-A321-913A-9D5C-EFB07D987173}" dt="2025-04-01T22:14:01.216" v="74" actId="1076"/>
          <ac:spMkLst>
            <pc:docMk/>
            <pc:sldMk cId="666144899" sldId="265"/>
            <ac:spMk id="9" creationId="{C770F9BC-5C23-EEFD-C9CD-1610236F9253}"/>
          </ac:spMkLst>
        </pc:spChg>
        <pc:picChg chg="add del mod ord">
          <ac:chgData name="Kathy Stempel" userId="S::director@bernepubliclibrary.org::eb4e48ee-3afb-4378-a3ea-2e6da93249fa" providerId="AD" clId="Web-{C5AFF578-A321-913A-9D5C-EFB07D987173}" dt="2025-04-01T22:04:45.140" v="20"/>
          <ac:picMkLst>
            <pc:docMk/>
            <pc:sldMk cId="666144899" sldId="265"/>
            <ac:picMk id="4" creationId="{94280A1C-BD94-2A9F-D2D6-74A7C29DA06B}"/>
          </ac:picMkLst>
        </pc:picChg>
        <pc:picChg chg="add mod ord">
          <ac:chgData name="Kathy Stempel" userId="S::director@bernepubliclibrary.org::eb4e48ee-3afb-4378-a3ea-2e6da93249fa" providerId="AD" clId="Web-{C5AFF578-A321-913A-9D5C-EFB07D987173}" dt="2025-04-01T22:09:05.849" v="23" actId="1076"/>
          <ac:picMkLst>
            <pc:docMk/>
            <pc:sldMk cId="666144899" sldId="265"/>
            <ac:picMk id="7" creationId="{64893FA0-B4F1-56DB-E012-F4EB057866BA}"/>
          </ac:picMkLst>
        </pc:picChg>
      </pc:sldChg>
      <pc:sldChg chg="modSp new">
        <pc:chgData name="Kathy Stempel" userId="S::director@bernepubliclibrary.org::eb4e48ee-3afb-4378-a3ea-2e6da93249fa" providerId="AD" clId="Web-{C5AFF578-A321-913A-9D5C-EFB07D987173}" dt="2025-04-01T22:40:55.942" v="463" actId="20577"/>
        <pc:sldMkLst>
          <pc:docMk/>
          <pc:sldMk cId="2807659778" sldId="266"/>
        </pc:sldMkLst>
        <pc:spChg chg="mod">
          <ac:chgData name="Kathy Stempel" userId="S::director@bernepubliclibrary.org::eb4e48ee-3afb-4378-a3ea-2e6da93249fa" providerId="AD" clId="Web-{C5AFF578-A321-913A-9D5C-EFB07D987173}" dt="2025-04-01T22:40:55.942" v="463" actId="20577"/>
          <ac:spMkLst>
            <pc:docMk/>
            <pc:sldMk cId="2807659778" sldId="266"/>
            <ac:spMk id="2" creationId="{B770F8A0-0DFD-6806-86FD-D0DDC3E0BE90}"/>
          </ac:spMkLst>
        </pc:spChg>
      </pc:sldChg>
      <pc:sldChg chg="modSp new">
        <pc:chgData name="Kathy Stempel" userId="S::director@bernepubliclibrary.org::eb4e48ee-3afb-4378-a3ea-2e6da93249fa" providerId="AD" clId="Web-{C5AFF578-A321-913A-9D5C-EFB07D987173}" dt="2025-04-01T22:43:30.164" v="553" actId="20577"/>
        <pc:sldMkLst>
          <pc:docMk/>
          <pc:sldMk cId="522923967" sldId="267"/>
        </pc:sldMkLst>
        <pc:spChg chg="mod">
          <ac:chgData name="Kathy Stempel" userId="S::director@bernepubliclibrary.org::eb4e48ee-3afb-4378-a3ea-2e6da93249fa" providerId="AD" clId="Web-{C5AFF578-A321-913A-9D5C-EFB07D987173}" dt="2025-04-01T22:41:52.459" v="509" actId="20577"/>
          <ac:spMkLst>
            <pc:docMk/>
            <pc:sldMk cId="522923967" sldId="267"/>
            <ac:spMk id="2" creationId="{55FA3C47-4B87-73F0-2277-38760D879CDC}"/>
          </ac:spMkLst>
        </pc:spChg>
        <pc:spChg chg="mod">
          <ac:chgData name="Kathy Stempel" userId="S::director@bernepubliclibrary.org::eb4e48ee-3afb-4378-a3ea-2e6da93249fa" providerId="AD" clId="Web-{C5AFF578-A321-913A-9D5C-EFB07D987173}" dt="2025-04-01T22:43:30.164" v="553" actId="20577"/>
          <ac:spMkLst>
            <pc:docMk/>
            <pc:sldMk cId="522923967" sldId="267"/>
            <ac:spMk id="3" creationId="{1CFF2156-DB99-F797-8F13-40C7DC4FE2AA}"/>
          </ac:spMkLst>
        </pc:spChg>
      </pc:sldChg>
    </pc:docChg>
  </pc:docChgLst>
  <pc:docChgLst>
    <pc:chgData name="Kathy Stempel" userId="S::director@bernepubliclibrary.org::eb4e48ee-3afb-4378-a3ea-2e6da93249fa" providerId="AD" clId="Web-{AFFEE86D-A0A9-DF02-B55D-4FDA5DF5CE84}"/>
    <pc:docChg chg="addSld modSld addMainMaster delMainMaster">
      <pc:chgData name="Kathy Stempel" userId="S::director@bernepubliclibrary.org::eb4e48ee-3afb-4378-a3ea-2e6da93249fa" providerId="AD" clId="Web-{AFFEE86D-A0A9-DF02-B55D-4FDA5DF5CE84}" dt="2025-01-22T13:08:12.211" v="221"/>
      <pc:docMkLst>
        <pc:docMk/>
      </pc:docMkLst>
      <pc:sldChg chg="addSp modSp mod setBg modClrScheme chgLayout">
        <pc:chgData name="Kathy Stempel" userId="S::director@bernepubliclibrary.org::eb4e48ee-3afb-4378-a3ea-2e6da93249fa" providerId="AD" clId="Web-{AFFEE86D-A0A9-DF02-B55D-4FDA5DF5CE84}" dt="2025-01-22T12:28:46.654" v="32" actId="20577"/>
        <pc:sldMkLst>
          <pc:docMk/>
          <pc:sldMk cId="109857222" sldId="256"/>
        </pc:sldMkLst>
        <pc:spChg chg="mod">
          <ac:chgData name="Kathy Stempel" userId="S::director@bernepubliclibrary.org::eb4e48ee-3afb-4378-a3ea-2e6da93249fa" providerId="AD" clId="Web-{AFFEE86D-A0A9-DF02-B55D-4FDA5DF5CE84}" dt="2025-01-22T12:27:03.683" v="21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Kathy Stempel" userId="S::director@bernepubliclibrary.org::eb4e48ee-3afb-4378-a3ea-2e6da93249fa" providerId="AD" clId="Web-{AFFEE86D-A0A9-DF02-B55D-4FDA5DF5CE84}" dt="2025-01-22T12:28:46.654" v="32" actId="20577"/>
          <ac:spMkLst>
            <pc:docMk/>
            <pc:sldMk cId="109857222" sldId="256"/>
            <ac:spMk id="3" creationId="{00000000-0000-0000-0000-000000000000}"/>
          </ac:spMkLst>
        </pc:spChg>
        <pc:spChg chg="add">
          <ac:chgData name="Kathy Stempel" userId="S::director@bernepubliclibrary.org::eb4e48ee-3afb-4378-a3ea-2e6da93249fa" providerId="AD" clId="Web-{AFFEE86D-A0A9-DF02-B55D-4FDA5DF5CE84}" dt="2025-01-22T12:27:03.683" v="21"/>
          <ac:spMkLst>
            <pc:docMk/>
            <pc:sldMk cId="109857222" sldId="256"/>
            <ac:spMk id="9" creationId="{9C51935E-4A08-4AE4-8E13-F40CD3C4F1C4}"/>
          </ac:spMkLst>
        </pc:spChg>
        <pc:spChg chg="add">
          <ac:chgData name="Kathy Stempel" userId="S::director@bernepubliclibrary.org::eb4e48ee-3afb-4378-a3ea-2e6da93249fa" providerId="AD" clId="Web-{AFFEE86D-A0A9-DF02-B55D-4FDA5DF5CE84}" dt="2025-01-22T12:27:03.683" v="21"/>
          <ac:spMkLst>
            <pc:docMk/>
            <pc:sldMk cId="109857222" sldId="256"/>
            <ac:spMk id="16" creationId="{1AE9598F-D7DE-4210-9654-7305376240F6}"/>
          </ac:spMkLst>
        </pc:spChg>
        <pc:grpChg chg="add">
          <ac:chgData name="Kathy Stempel" userId="S::director@bernepubliclibrary.org::eb4e48ee-3afb-4378-a3ea-2e6da93249fa" providerId="AD" clId="Web-{AFFEE86D-A0A9-DF02-B55D-4FDA5DF5CE84}" dt="2025-01-22T12:27:03.683" v="21"/>
          <ac:grpSpMkLst>
            <pc:docMk/>
            <pc:sldMk cId="109857222" sldId="256"/>
            <ac:grpSpMk id="11" creationId="{2A745492-95CF-4812-9BF8-F331CCF4E256}"/>
          </ac:grpSpMkLst>
        </pc:grpChg>
        <pc:picChg chg="add mod">
          <ac:chgData name="Kathy Stempel" userId="S::director@bernepubliclibrary.org::eb4e48ee-3afb-4378-a3ea-2e6da93249fa" providerId="AD" clId="Web-{AFFEE86D-A0A9-DF02-B55D-4FDA5DF5CE84}" dt="2025-01-22T12:27:03.683" v="21"/>
          <ac:picMkLst>
            <pc:docMk/>
            <pc:sldMk cId="109857222" sldId="256"/>
            <ac:picMk id="4" creationId="{18F09A6C-ED89-AF41-FBC2-1A500224F86C}"/>
          </ac:picMkLst>
        </pc:picChg>
      </pc:sldChg>
      <pc:sldChg chg="addSp delSp modSp new">
        <pc:chgData name="Kathy Stempel" userId="S::director@bernepubliclibrary.org::eb4e48ee-3afb-4378-a3ea-2e6da93249fa" providerId="AD" clId="Web-{AFFEE86D-A0A9-DF02-B55D-4FDA5DF5CE84}" dt="2025-01-22T13:08:12.211" v="221"/>
        <pc:sldMkLst>
          <pc:docMk/>
          <pc:sldMk cId="2644173517" sldId="257"/>
        </pc:sldMkLst>
        <pc:spChg chg="mod">
          <ac:chgData name="Kathy Stempel" userId="S::director@bernepubliclibrary.org::eb4e48ee-3afb-4378-a3ea-2e6da93249fa" providerId="AD" clId="Web-{AFFEE86D-A0A9-DF02-B55D-4FDA5DF5CE84}" dt="2025-01-22T12:44:12.880" v="45" actId="20577"/>
          <ac:spMkLst>
            <pc:docMk/>
            <pc:sldMk cId="2644173517" sldId="257"/>
            <ac:spMk id="2" creationId="{5F7401FD-8E59-F101-8427-26E20A3F99BF}"/>
          </ac:spMkLst>
        </pc:spChg>
        <pc:spChg chg="del mod">
          <ac:chgData name="Kathy Stempel" userId="S::director@bernepubliclibrary.org::eb4e48ee-3afb-4378-a3ea-2e6da93249fa" providerId="AD" clId="Web-{AFFEE86D-A0A9-DF02-B55D-4FDA5DF5CE84}" dt="2025-01-22T12:44:45.756" v="46"/>
          <ac:spMkLst>
            <pc:docMk/>
            <pc:sldMk cId="2644173517" sldId="257"/>
            <ac:spMk id="3" creationId="{B500E191-F828-2D58-D63D-797A80BF0E17}"/>
          </ac:spMkLst>
        </pc:spChg>
        <pc:spChg chg="add mod">
          <ac:chgData name="Kathy Stempel" userId="S::director@bernepubliclibrary.org::eb4e48ee-3afb-4378-a3ea-2e6da93249fa" providerId="AD" clId="Web-{AFFEE86D-A0A9-DF02-B55D-4FDA5DF5CE84}" dt="2025-01-22T13:04:24.002" v="207" actId="1076"/>
          <ac:spMkLst>
            <pc:docMk/>
            <pc:sldMk cId="2644173517" sldId="257"/>
            <ac:spMk id="5" creationId="{6F4A9815-AF8D-FDA3-1EC1-5D65299FE625}"/>
          </ac:spMkLst>
        </pc:spChg>
        <pc:spChg chg="add mod">
          <ac:chgData name="Kathy Stempel" userId="S::director@bernepubliclibrary.org::eb4e48ee-3afb-4378-a3ea-2e6da93249fa" providerId="AD" clId="Web-{AFFEE86D-A0A9-DF02-B55D-4FDA5DF5CE84}" dt="2025-01-22T13:04:35.034" v="208" actId="20577"/>
          <ac:spMkLst>
            <pc:docMk/>
            <pc:sldMk cId="2644173517" sldId="257"/>
            <ac:spMk id="6" creationId="{0BF2DF46-2126-1B66-65C3-80078BA15ECA}"/>
          </ac:spMkLst>
        </pc:spChg>
        <pc:spChg chg="add mod">
          <ac:chgData name="Kathy Stempel" userId="S::director@bernepubliclibrary.org::eb4e48ee-3afb-4378-a3ea-2e6da93249fa" providerId="AD" clId="Web-{AFFEE86D-A0A9-DF02-B55D-4FDA5DF5CE84}" dt="2025-01-22T13:07:36.351" v="219" actId="688"/>
          <ac:spMkLst>
            <pc:docMk/>
            <pc:sldMk cId="2644173517" sldId="257"/>
            <ac:spMk id="7" creationId="{80AB1E37-AEDA-0B3F-7CDE-E0C814007E2D}"/>
          </ac:spMkLst>
        </pc:spChg>
        <pc:graphicFrameChg chg="add mod ord modGraphic">
          <ac:chgData name="Kathy Stempel" userId="S::director@bernepubliclibrary.org::eb4e48ee-3afb-4378-a3ea-2e6da93249fa" providerId="AD" clId="Web-{AFFEE86D-A0A9-DF02-B55D-4FDA5DF5CE84}" dt="2025-01-22T13:08:12.211" v="221"/>
          <ac:graphicFrameMkLst>
            <pc:docMk/>
            <pc:sldMk cId="2644173517" sldId="257"/>
            <ac:graphicFrameMk id="4" creationId="{416B1D76-88DC-0B4E-B90A-2780BE2C3B43}"/>
          </ac:graphicFrameMkLst>
        </pc:graphicFrameChg>
      </pc:sldChg>
      <pc:sldMasterChg chg="del delSldLayout">
        <pc:chgData name="Kathy Stempel" userId="S::director@bernepubliclibrary.org::eb4e48ee-3afb-4378-a3ea-2e6da93249fa" providerId="AD" clId="Web-{AFFEE86D-A0A9-DF02-B55D-4FDA5DF5CE84}" dt="2025-01-22T12:27:03.683" v="21"/>
        <pc:sldMasterMkLst>
          <pc:docMk/>
          <pc:sldMasterMk cId="2460954070" sldId="2147483660"/>
        </pc:sldMasterMkLst>
        <pc:sldLayoutChg chg="del">
          <pc:chgData name="Kathy Stempel" userId="S::director@bernepubliclibrary.org::eb4e48ee-3afb-4378-a3ea-2e6da93249fa" providerId="AD" clId="Web-{AFFEE86D-A0A9-DF02-B55D-4FDA5DF5CE84}" dt="2025-01-22T12:27:03.683" v="21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Kathy Stempel" userId="S::director@bernepubliclibrary.org::eb4e48ee-3afb-4378-a3ea-2e6da93249fa" providerId="AD" clId="Web-{AFFEE86D-A0A9-DF02-B55D-4FDA5DF5CE84}" dt="2025-01-22T12:27:03.683" v="21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Kathy Stempel" userId="S::director@bernepubliclibrary.org::eb4e48ee-3afb-4378-a3ea-2e6da93249fa" providerId="AD" clId="Web-{AFFEE86D-A0A9-DF02-B55D-4FDA5DF5CE84}" dt="2025-01-22T12:27:03.683" v="21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Kathy Stempel" userId="S::director@bernepubliclibrary.org::eb4e48ee-3afb-4378-a3ea-2e6da93249fa" providerId="AD" clId="Web-{AFFEE86D-A0A9-DF02-B55D-4FDA5DF5CE84}" dt="2025-01-22T12:27:03.683" v="21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Kathy Stempel" userId="S::director@bernepubliclibrary.org::eb4e48ee-3afb-4378-a3ea-2e6da93249fa" providerId="AD" clId="Web-{AFFEE86D-A0A9-DF02-B55D-4FDA5DF5CE84}" dt="2025-01-22T12:27:03.683" v="21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Kathy Stempel" userId="S::director@bernepubliclibrary.org::eb4e48ee-3afb-4378-a3ea-2e6da93249fa" providerId="AD" clId="Web-{AFFEE86D-A0A9-DF02-B55D-4FDA5DF5CE84}" dt="2025-01-22T12:27:03.683" v="21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Kathy Stempel" userId="S::director@bernepubliclibrary.org::eb4e48ee-3afb-4378-a3ea-2e6da93249fa" providerId="AD" clId="Web-{AFFEE86D-A0A9-DF02-B55D-4FDA5DF5CE84}" dt="2025-01-22T12:27:03.683" v="21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Kathy Stempel" userId="S::director@bernepubliclibrary.org::eb4e48ee-3afb-4378-a3ea-2e6da93249fa" providerId="AD" clId="Web-{AFFEE86D-A0A9-DF02-B55D-4FDA5DF5CE84}" dt="2025-01-22T12:27:03.683" v="21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Kathy Stempel" userId="S::director@bernepubliclibrary.org::eb4e48ee-3afb-4378-a3ea-2e6da93249fa" providerId="AD" clId="Web-{AFFEE86D-A0A9-DF02-B55D-4FDA5DF5CE84}" dt="2025-01-22T12:27:03.683" v="21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Kathy Stempel" userId="S::director@bernepubliclibrary.org::eb4e48ee-3afb-4378-a3ea-2e6da93249fa" providerId="AD" clId="Web-{AFFEE86D-A0A9-DF02-B55D-4FDA5DF5CE84}" dt="2025-01-22T12:27:03.683" v="21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Kathy Stempel" userId="S::director@bernepubliclibrary.org::eb4e48ee-3afb-4378-a3ea-2e6da93249fa" providerId="AD" clId="Web-{AFFEE86D-A0A9-DF02-B55D-4FDA5DF5CE84}" dt="2025-01-22T12:27:03.683" v="21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addSldLayout">
        <pc:chgData name="Kathy Stempel" userId="S::director@bernepubliclibrary.org::eb4e48ee-3afb-4378-a3ea-2e6da93249fa" providerId="AD" clId="Web-{AFFEE86D-A0A9-DF02-B55D-4FDA5DF5CE84}" dt="2025-01-22T12:27:03.683" v="21"/>
        <pc:sldMasterMkLst>
          <pc:docMk/>
          <pc:sldMasterMk cId="2438142912" sldId="2147483685"/>
        </pc:sldMasterMkLst>
        <pc:sldLayoutChg chg="add">
          <pc:chgData name="Kathy Stempel" userId="S::director@bernepubliclibrary.org::eb4e48ee-3afb-4378-a3ea-2e6da93249fa" providerId="AD" clId="Web-{AFFEE86D-A0A9-DF02-B55D-4FDA5DF5CE84}" dt="2025-01-22T12:27:03.683" v="21"/>
          <pc:sldLayoutMkLst>
            <pc:docMk/>
            <pc:sldMasterMk cId="2438142912" sldId="2147483685"/>
            <pc:sldLayoutMk cId="192742329" sldId="2147483674"/>
          </pc:sldLayoutMkLst>
        </pc:sldLayoutChg>
        <pc:sldLayoutChg chg="add">
          <pc:chgData name="Kathy Stempel" userId="S::director@bernepubliclibrary.org::eb4e48ee-3afb-4378-a3ea-2e6da93249fa" providerId="AD" clId="Web-{AFFEE86D-A0A9-DF02-B55D-4FDA5DF5CE84}" dt="2025-01-22T12:27:03.683" v="21"/>
          <pc:sldLayoutMkLst>
            <pc:docMk/>
            <pc:sldMasterMk cId="2438142912" sldId="2147483685"/>
            <pc:sldLayoutMk cId="1008214753" sldId="2147483675"/>
          </pc:sldLayoutMkLst>
        </pc:sldLayoutChg>
        <pc:sldLayoutChg chg="add">
          <pc:chgData name="Kathy Stempel" userId="S::director@bernepubliclibrary.org::eb4e48ee-3afb-4378-a3ea-2e6da93249fa" providerId="AD" clId="Web-{AFFEE86D-A0A9-DF02-B55D-4FDA5DF5CE84}" dt="2025-01-22T12:27:03.683" v="21"/>
          <pc:sldLayoutMkLst>
            <pc:docMk/>
            <pc:sldMasterMk cId="2438142912" sldId="2147483685"/>
            <pc:sldLayoutMk cId="1123701772" sldId="2147483676"/>
          </pc:sldLayoutMkLst>
        </pc:sldLayoutChg>
        <pc:sldLayoutChg chg="add">
          <pc:chgData name="Kathy Stempel" userId="S::director@bernepubliclibrary.org::eb4e48ee-3afb-4378-a3ea-2e6da93249fa" providerId="AD" clId="Web-{AFFEE86D-A0A9-DF02-B55D-4FDA5DF5CE84}" dt="2025-01-22T12:27:03.683" v="21"/>
          <pc:sldLayoutMkLst>
            <pc:docMk/>
            <pc:sldMasterMk cId="2438142912" sldId="2147483685"/>
            <pc:sldLayoutMk cId="239660612" sldId="2147483677"/>
          </pc:sldLayoutMkLst>
        </pc:sldLayoutChg>
        <pc:sldLayoutChg chg="add">
          <pc:chgData name="Kathy Stempel" userId="S::director@bernepubliclibrary.org::eb4e48ee-3afb-4378-a3ea-2e6da93249fa" providerId="AD" clId="Web-{AFFEE86D-A0A9-DF02-B55D-4FDA5DF5CE84}" dt="2025-01-22T12:27:03.683" v="21"/>
          <pc:sldLayoutMkLst>
            <pc:docMk/>
            <pc:sldMasterMk cId="2438142912" sldId="2147483685"/>
            <pc:sldLayoutMk cId="177435817" sldId="2147483678"/>
          </pc:sldLayoutMkLst>
        </pc:sldLayoutChg>
        <pc:sldLayoutChg chg="add">
          <pc:chgData name="Kathy Stempel" userId="S::director@bernepubliclibrary.org::eb4e48ee-3afb-4378-a3ea-2e6da93249fa" providerId="AD" clId="Web-{AFFEE86D-A0A9-DF02-B55D-4FDA5DF5CE84}" dt="2025-01-22T12:27:03.683" v="21"/>
          <pc:sldLayoutMkLst>
            <pc:docMk/>
            <pc:sldMasterMk cId="2438142912" sldId="2147483685"/>
            <pc:sldLayoutMk cId="2627941889" sldId="2147483679"/>
          </pc:sldLayoutMkLst>
        </pc:sldLayoutChg>
        <pc:sldLayoutChg chg="add">
          <pc:chgData name="Kathy Stempel" userId="S::director@bernepubliclibrary.org::eb4e48ee-3afb-4378-a3ea-2e6da93249fa" providerId="AD" clId="Web-{AFFEE86D-A0A9-DF02-B55D-4FDA5DF5CE84}" dt="2025-01-22T12:27:03.683" v="21"/>
          <pc:sldLayoutMkLst>
            <pc:docMk/>
            <pc:sldMasterMk cId="2438142912" sldId="2147483685"/>
            <pc:sldLayoutMk cId="347400011" sldId="2147483680"/>
          </pc:sldLayoutMkLst>
        </pc:sldLayoutChg>
        <pc:sldLayoutChg chg="add">
          <pc:chgData name="Kathy Stempel" userId="S::director@bernepubliclibrary.org::eb4e48ee-3afb-4378-a3ea-2e6da93249fa" providerId="AD" clId="Web-{AFFEE86D-A0A9-DF02-B55D-4FDA5DF5CE84}" dt="2025-01-22T12:27:03.683" v="21"/>
          <pc:sldLayoutMkLst>
            <pc:docMk/>
            <pc:sldMasterMk cId="2438142912" sldId="2147483685"/>
            <pc:sldLayoutMk cId="1441109636" sldId="2147483681"/>
          </pc:sldLayoutMkLst>
        </pc:sldLayoutChg>
        <pc:sldLayoutChg chg="add">
          <pc:chgData name="Kathy Stempel" userId="S::director@bernepubliclibrary.org::eb4e48ee-3afb-4378-a3ea-2e6da93249fa" providerId="AD" clId="Web-{AFFEE86D-A0A9-DF02-B55D-4FDA5DF5CE84}" dt="2025-01-22T12:27:03.683" v="21"/>
          <pc:sldLayoutMkLst>
            <pc:docMk/>
            <pc:sldMasterMk cId="2438142912" sldId="2147483685"/>
            <pc:sldLayoutMk cId="2716189808" sldId="2147483682"/>
          </pc:sldLayoutMkLst>
        </pc:sldLayoutChg>
        <pc:sldLayoutChg chg="add">
          <pc:chgData name="Kathy Stempel" userId="S::director@bernepubliclibrary.org::eb4e48ee-3afb-4378-a3ea-2e6da93249fa" providerId="AD" clId="Web-{AFFEE86D-A0A9-DF02-B55D-4FDA5DF5CE84}" dt="2025-01-22T12:27:03.683" v="21"/>
          <pc:sldLayoutMkLst>
            <pc:docMk/>
            <pc:sldMasterMk cId="2438142912" sldId="2147483685"/>
            <pc:sldLayoutMk cId="471379948" sldId="2147483683"/>
          </pc:sldLayoutMkLst>
        </pc:sldLayoutChg>
        <pc:sldLayoutChg chg="add">
          <pc:chgData name="Kathy Stempel" userId="S::director@bernepubliclibrary.org::eb4e48ee-3afb-4378-a3ea-2e6da93249fa" providerId="AD" clId="Web-{AFFEE86D-A0A9-DF02-B55D-4FDA5DF5CE84}" dt="2025-01-22T12:27:03.683" v="21"/>
          <pc:sldLayoutMkLst>
            <pc:docMk/>
            <pc:sldMasterMk cId="2438142912" sldId="2147483685"/>
            <pc:sldLayoutMk cId="3753967519" sldId="2147483684"/>
          </pc:sldLayoutMkLst>
        </pc:sldLayoutChg>
      </pc:sldMasterChg>
    </pc:docChg>
  </pc:docChgLst>
  <pc:docChgLst>
    <pc:chgData name="Kathy Stempel" userId="S::director@bernepubliclibrary.org::eb4e48ee-3afb-4378-a3ea-2e6da93249fa" providerId="AD" clId="Web-{2F9E8E47-E3AE-8A09-4123-374A0B72693D}"/>
    <pc:docChg chg="addSld modSld sldOrd">
      <pc:chgData name="Kathy Stempel" userId="S::director@bernepubliclibrary.org::eb4e48ee-3afb-4378-a3ea-2e6da93249fa" providerId="AD" clId="Web-{2F9E8E47-E3AE-8A09-4123-374A0B72693D}" dt="2025-04-06T14:49:57.227" v="761"/>
      <pc:docMkLst>
        <pc:docMk/>
      </pc:docMkLst>
      <pc:sldChg chg="modSp">
        <pc:chgData name="Kathy Stempel" userId="S::director@bernepubliclibrary.org::eb4e48ee-3afb-4378-a3ea-2e6da93249fa" providerId="AD" clId="Web-{2F9E8E47-E3AE-8A09-4123-374A0B72693D}" dt="2025-04-06T12:11:13.434" v="8" actId="20577"/>
        <pc:sldMkLst>
          <pc:docMk/>
          <pc:sldMk cId="2481246747" sldId="258"/>
        </pc:sldMkLst>
        <pc:spChg chg="mod">
          <ac:chgData name="Kathy Stempel" userId="S::director@bernepubliclibrary.org::eb4e48ee-3afb-4378-a3ea-2e6da93249fa" providerId="AD" clId="Web-{2F9E8E47-E3AE-8A09-4123-374A0B72693D}" dt="2025-04-06T12:11:13.434" v="8" actId="20577"/>
          <ac:spMkLst>
            <pc:docMk/>
            <pc:sldMk cId="2481246747" sldId="258"/>
            <ac:spMk id="2" creationId="{EE11D6FF-8236-7D71-FC92-207EF052058D}"/>
          </ac:spMkLst>
        </pc:spChg>
        <pc:spChg chg="mod">
          <ac:chgData name="Kathy Stempel" userId="S::director@bernepubliclibrary.org::eb4e48ee-3afb-4378-a3ea-2e6da93249fa" providerId="AD" clId="Web-{2F9E8E47-E3AE-8A09-4123-374A0B72693D}" dt="2025-04-06T12:10:48.293" v="6" actId="14100"/>
          <ac:spMkLst>
            <pc:docMk/>
            <pc:sldMk cId="2481246747" sldId="258"/>
            <ac:spMk id="3" creationId="{22224F6E-6747-43DE-E9F1-1661B8E8E206}"/>
          </ac:spMkLst>
        </pc:spChg>
      </pc:sldChg>
      <pc:sldChg chg="addSp modSp">
        <pc:chgData name="Kathy Stempel" userId="S::director@bernepubliclibrary.org::eb4e48ee-3afb-4378-a3ea-2e6da93249fa" providerId="AD" clId="Web-{2F9E8E47-E3AE-8A09-4123-374A0B72693D}" dt="2025-04-06T13:18:31.680" v="387" actId="20577"/>
        <pc:sldMkLst>
          <pc:docMk/>
          <pc:sldMk cId="87303922" sldId="259"/>
        </pc:sldMkLst>
        <pc:spChg chg="mod">
          <ac:chgData name="Kathy Stempel" userId="S::director@bernepubliclibrary.org::eb4e48ee-3afb-4378-a3ea-2e6da93249fa" providerId="AD" clId="Web-{2F9E8E47-E3AE-8A09-4123-374A0B72693D}" dt="2025-04-06T13:18:12.366" v="377" actId="20577"/>
          <ac:spMkLst>
            <pc:docMk/>
            <pc:sldMk cId="87303922" sldId="259"/>
            <ac:spMk id="2" creationId="{00000000-0000-0000-0000-000000000000}"/>
          </ac:spMkLst>
        </pc:spChg>
        <pc:spChg chg="mod">
          <ac:chgData name="Kathy Stempel" userId="S::director@bernepubliclibrary.org::eb4e48ee-3afb-4378-a3ea-2e6da93249fa" providerId="AD" clId="Web-{2F9E8E47-E3AE-8A09-4123-374A0B72693D}" dt="2025-04-06T13:15:13.578" v="335" actId="20577"/>
          <ac:spMkLst>
            <pc:docMk/>
            <pc:sldMk cId="87303922" sldId="259"/>
            <ac:spMk id="3" creationId="{00000000-0000-0000-0000-000000000000}"/>
          </ac:spMkLst>
        </pc:spChg>
        <pc:spChg chg="add mod">
          <ac:chgData name="Kathy Stempel" userId="S::director@bernepubliclibrary.org::eb4e48ee-3afb-4378-a3ea-2e6da93249fa" providerId="AD" clId="Web-{2F9E8E47-E3AE-8A09-4123-374A0B72693D}" dt="2025-04-06T13:18:31.680" v="387" actId="20577"/>
          <ac:spMkLst>
            <pc:docMk/>
            <pc:sldMk cId="87303922" sldId="259"/>
            <ac:spMk id="5" creationId="{91EB0B18-B312-378C-9C1E-5B7FB73D2B81}"/>
          </ac:spMkLst>
        </pc:spChg>
      </pc:sldChg>
      <pc:sldChg chg="addSp delSp modSp mod setBg">
        <pc:chgData name="Kathy Stempel" userId="S::director@bernepubliclibrary.org::eb4e48ee-3afb-4378-a3ea-2e6da93249fa" providerId="AD" clId="Web-{2F9E8E47-E3AE-8A09-4123-374A0B72693D}" dt="2025-04-06T14:32:37.466" v="724" actId="14100"/>
        <pc:sldMkLst>
          <pc:docMk/>
          <pc:sldMk cId="835457545" sldId="260"/>
        </pc:sldMkLst>
        <pc:spChg chg="mod">
          <ac:chgData name="Kathy Stempel" userId="S::director@bernepubliclibrary.org::eb4e48ee-3afb-4378-a3ea-2e6da93249fa" providerId="AD" clId="Web-{2F9E8E47-E3AE-8A09-4123-374A0B72693D}" dt="2025-04-06T14:23:40.232" v="717"/>
          <ac:spMkLst>
            <pc:docMk/>
            <pc:sldMk cId="835457545" sldId="260"/>
            <ac:spMk id="2" creationId="{00000000-0000-0000-0000-000000000000}"/>
          </ac:spMkLst>
        </pc:spChg>
        <pc:spChg chg="mod">
          <ac:chgData name="Kathy Stempel" userId="S::director@bernepubliclibrary.org::eb4e48ee-3afb-4378-a3ea-2e6da93249fa" providerId="AD" clId="Web-{2F9E8E47-E3AE-8A09-4123-374A0B72693D}" dt="2025-04-06T14:23:40.232" v="717"/>
          <ac:spMkLst>
            <pc:docMk/>
            <pc:sldMk cId="835457545" sldId="260"/>
            <ac:spMk id="3" creationId="{00000000-0000-0000-0000-000000000000}"/>
          </ac:spMkLst>
        </pc:spChg>
        <pc:spChg chg="add del">
          <ac:chgData name="Kathy Stempel" userId="S::director@bernepubliclibrary.org::eb4e48ee-3afb-4378-a3ea-2e6da93249fa" providerId="AD" clId="Web-{2F9E8E47-E3AE-8A09-4123-374A0B72693D}" dt="2025-04-06T14:17:47.443" v="666"/>
          <ac:spMkLst>
            <pc:docMk/>
            <pc:sldMk cId="835457545" sldId="260"/>
            <ac:spMk id="4" creationId="{D27955C7-118D-4C6F-E7F1-268B8732659D}"/>
          </ac:spMkLst>
        </pc:spChg>
        <pc:spChg chg="add del">
          <ac:chgData name="Kathy Stempel" userId="S::director@bernepubliclibrary.org::eb4e48ee-3afb-4378-a3ea-2e6da93249fa" providerId="AD" clId="Web-{2F9E8E47-E3AE-8A09-4123-374A0B72693D}" dt="2025-04-06T14:23:40.232" v="717"/>
          <ac:spMkLst>
            <pc:docMk/>
            <pc:sldMk cId="835457545" sldId="260"/>
            <ac:spMk id="10" creationId="{81C8C0F4-5C44-4C3F-B321-5CB3E2BABC2C}"/>
          </ac:spMkLst>
        </pc:spChg>
        <pc:spChg chg="add del">
          <ac:chgData name="Kathy Stempel" userId="S::director@bernepubliclibrary.org::eb4e48ee-3afb-4378-a3ea-2e6da93249fa" providerId="AD" clId="Web-{2F9E8E47-E3AE-8A09-4123-374A0B72693D}" dt="2025-04-06T14:23:40.232" v="717"/>
          <ac:spMkLst>
            <pc:docMk/>
            <pc:sldMk cId="835457545" sldId="260"/>
            <ac:spMk id="17" creationId="{837F2C8F-CC11-4A18-AA7E-AE8C022CDCC8}"/>
          </ac:spMkLst>
        </pc:spChg>
        <pc:grpChg chg="add del">
          <ac:chgData name="Kathy Stempel" userId="S::director@bernepubliclibrary.org::eb4e48ee-3afb-4378-a3ea-2e6da93249fa" providerId="AD" clId="Web-{2F9E8E47-E3AE-8A09-4123-374A0B72693D}" dt="2025-04-06T14:23:40.232" v="717"/>
          <ac:grpSpMkLst>
            <pc:docMk/>
            <pc:sldMk cId="835457545" sldId="260"/>
            <ac:grpSpMk id="12" creationId="{987A62DB-71D7-497D-BE1C-933ECB515A68}"/>
          </ac:grpSpMkLst>
        </pc:grpChg>
        <pc:picChg chg="add del mod">
          <ac:chgData name="Kathy Stempel" userId="S::director@bernepubliclibrary.org::eb4e48ee-3afb-4378-a3ea-2e6da93249fa" providerId="AD" clId="Web-{2F9E8E47-E3AE-8A09-4123-374A0B72693D}" dt="2025-04-06T14:23:49.826" v="718"/>
          <ac:picMkLst>
            <pc:docMk/>
            <pc:sldMk cId="835457545" sldId="260"/>
            <ac:picMk id="5" creationId="{2C9DDB61-3B9F-98A2-062E-B9AC92E1EE56}"/>
          </ac:picMkLst>
        </pc:picChg>
        <pc:picChg chg="add del mod">
          <ac:chgData name="Kathy Stempel" userId="S::director@bernepubliclibrary.org::eb4e48ee-3afb-4378-a3ea-2e6da93249fa" providerId="AD" clId="Web-{2F9E8E47-E3AE-8A09-4123-374A0B72693D}" dt="2025-04-06T14:27:29.911" v="720"/>
          <ac:picMkLst>
            <pc:docMk/>
            <pc:sldMk cId="835457545" sldId="260"/>
            <ac:picMk id="6" creationId="{B802A443-7E0C-59A9-06AD-09CBCD77DC82}"/>
          </ac:picMkLst>
        </pc:picChg>
        <pc:picChg chg="add mod">
          <ac:chgData name="Kathy Stempel" userId="S::director@bernepubliclibrary.org::eb4e48ee-3afb-4378-a3ea-2e6da93249fa" providerId="AD" clId="Web-{2F9E8E47-E3AE-8A09-4123-374A0B72693D}" dt="2025-04-06T14:32:37.466" v="724" actId="14100"/>
          <ac:picMkLst>
            <pc:docMk/>
            <pc:sldMk cId="835457545" sldId="260"/>
            <ac:picMk id="7" creationId="{7C426F44-EFDB-BC0E-65CD-6F9EC141148F}"/>
          </ac:picMkLst>
        </pc:picChg>
      </pc:sldChg>
      <pc:sldChg chg="addSp delSp modSp">
        <pc:chgData name="Kathy Stempel" userId="S::director@bernepubliclibrary.org::eb4e48ee-3afb-4378-a3ea-2e6da93249fa" providerId="AD" clId="Web-{2F9E8E47-E3AE-8A09-4123-374A0B72693D}" dt="2025-04-06T14:49:57.227" v="761"/>
        <pc:sldMkLst>
          <pc:docMk/>
          <pc:sldMk cId="3171262166" sldId="261"/>
        </pc:sldMkLst>
        <pc:spChg chg="mod">
          <ac:chgData name="Kathy Stempel" userId="S::director@bernepubliclibrary.org::eb4e48ee-3afb-4378-a3ea-2e6da93249fa" providerId="AD" clId="Web-{2F9E8E47-E3AE-8A09-4123-374A0B72693D}" dt="2025-04-06T14:17:19.380" v="664" actId="20577"/>
          <ac:spMkLst>
            <pc:docMk/>
            <pc:sldMk cId="3171262166" sldId="261"/>
            <ac:spMk id="2" creationId="{00000000-0000-0000-0000-000000000000}"/>
          </ac:spMkLst>
        </pc:spChg>
        <pc:spChg chg="mod">
          <ac:chgData name="Kathy Stempel" userId="S::director@bernepubliclibrary.org::eb4e48ee-3afb-4378-a3ea-2e6da93249fa" providerId="AD" clId="Web-{2F9E8E47-E3AE-8A09-4123-374A0B72693D}" dt="2025-04-06T14:37:07.362" v="741" actId="20577"/>
          <ac:spMkLst>
            <pc:docMk/>
            <pc:sldMk cId="3171262166" sldId="261"/>
            <ac:spMk id="3" creationId="{00000000-0000-0000-0000-000000000000}"/>
          </ac:spMkLst>
        </pc:spChg>
        <pc:spChg chg="mod">
          <ac:chgData name="Kathy Stempel" userId="S::director@bernepubliclibrary.org::eb4e48ee-3afb-4378-a3ea-2e6da93249fa" providerId="AD" clId="Web-{2F9E8E47-E3AE-8A09-4123-374A0B72693D}" dt="2025-04-06T14:38:15.879" v="760" actId="20577"/>
          <ac:spMkLst>
            <pc:docMk/>
            <pc:sldMk cId="3171262166" sldId="261"/>
            <ac:spMk id="5" creationId="{00000000-0000-0000-0000-000000000000}"/>
          </ac:spMkLst>
        </pc:spChg>
        <pc:spChg chg="mod">
          <ac:chgData name="Kathy Stempel" userId="S::director@bernepubliclibrary.org::eb4e48ee-3afb-4378-a3ea-2e6da93249fa" providerId="AD" clId="Web-{2F9E8E47-E3AE-8A09-4123-374A0B72693D}" dt="2025-04-06T14:16:41.098" v="644" actId="20577"/>
          <ac:spMkLst>
            <pc:docMk/>
            <pc:sldMk cId="3171262166" sldId="261"/>
            <ac:spMk id="6" creationId="{00000000-0000-0000-0000-000000000000}"/>
          </ac:spMkLst>
        </pc:spChg>
        <pc:spChg chg="add del mod">
          <ac:chgData name="Kathy Stempel" userId="S::director@bernepubliclibrary.org::eb4e48ee-3afb-4378-a3ea-2e6da93249fa" providerId="AD" clId="Web-{2F9E8E47-E3AE-8A09-4123-374A0B72693D}" dt="2025-04-06T14:34:01.218" v="726"/>
          <ac:spMkLst>
            <pc:docMk/>
            <pc:sldMk cId="3171262166" sldId="261"/>
            <ac:spMk id="8" creationId="{4507EB08-D4B2-8FB6-640E-57D9B27970B3}"/>
          </ac:spMkLst>
        </pc:spChg>
        <pc:picChg chg="del">
          <ac:chgData name="Kathy Stempel" userId="S::director@bernepubliclibrary.org::eb4e48ee-3afb-4378-a3ea-2e6da93249fa" providerId="AD" clId="Web-{2F9E8E47-E3AE-8A09-4123-374A0B72693D}" dt="2025-04-06T14:32:57.529" v="725"/>
          <ac:picMkLst>
            <pc:docMk/>
            <pc:sldMk cId="3171262166" sldId="261"/>
            <ac:picMk id="7" creationId="{00000000-0000-0000-0000-000000000000}"/>
          </ac:picMkLst>
        </pc:picChg>
        <pc:picChg chg="add mod ord">
          <ac:chgData name="Kathy Stempel" userId="S::director@bernepubliclibrary.org::eb4e48ee-3afb-4378-a3ea-2e6da93249fa" providerId="AD" clId="Web-{2F9E8E47-E3AE-8A09-4123-374A0B72693D}" dt="2025-04-06T14:34:42.953" v="728" actId="1076"/>
          <ac:picMkLst>
            <pc:docMk/>
            <pc:sldMk cId="3171262166" sldId="261"/>
            <ac:picMk id="9" creationId="{1180ED92-BDB1-AE22-6D4B-64DE9FCDB8FC}"/>
          </ac:picMkLst>
        </pc:picChg>
        <pc:picChg chg="add del mod">
          <ac:chgData name="Kathy Stempel" userId="S::director@bernepubliclibrary.org::eb4e48ee-3afb-4378-a3ea-2e6da93249fa" providerId="AD" clId="Web-{2F9E8E47-E3AE-8A09-4123-374A0B72693D}" dt="2025-04-06T14:49:57.227" v="761"/>
          <ac:picMkLst>
            <pc:docMk/>
            <pc:sldMk cId="3171262166" sldId="261"/>
            <ac:picMk id="10" creationId="{D9BE000F-3712-4DFA-8D8D-5087E1D8CAD2}"/>
          </ac:picMkLst>
        </pc:picChg>
      </pc:sldChg>
      <pc:sldChg chg="addSp delSp modSp">
        <pc:chgData name="Kathy Stempel" userId="S::director@bernepubliclibrary.org::eb4e48ee-3afb-4378-a3ea-2e6da93249fa" providerId="AD" clId="Web-{2F9E8E47-E3AE-8A09-4123-374A0B72693D}" dt="2025-04-06T13:00:29.339" v="265"/>
        <pc:sldMkLst>
          <pc:docMk/>
          <pc:sldMk cId="2102074337" sldId="262"/>
        </pc:sldMkLst>
        <pc:spChg chg="del">
          <ac:chgData name="Kathy Stempel" userId="S::director@bernepubliclibrary.org::eb4e48ee-3afb-4378-a3ea-2e6da93249fa" providerId="AD" clId="Web-{2F9E8E47-E3AE-8A09-4123-374A0B72693D}" dt="2025-04-06T13:00:29.339" v="265"/>
          <ac:spMkLst>
            <pc:docMk/>
            <pc:sldMk cId="2102074337" sldId="262"/>
            <ac:spMk id="6" creationId="{5FFBCC75-E8D2-DD72-A0E8-F9F1E4A2D3B3}"/>
          </ac:spMkLst>
        </pc:spChg>
        <pc:picChg chg="add mod ord">
          <ac:chgData name="Kathy Stempel" userId="S::director@bernepubliclibrary.org::eb4e48ee-3afb-4378-a3ea-2e6da93249fa" providerId="AD" clId="Web-{2F9E8E47-E3AE-8A09-4123-374A0B72693D}" dt="2025-04-06T13:00:29.339" v="265"/>
          <ac:picMkLst>
            <pc:docMk/>
            <pc:sldMk cId="2102074337" sldId="262"/>
            <ac:picMk id="4" creationId="{5CDDA3C8-9681-585D-A69F-2D30B439E9D9}"/>
          </ac:picMkLst>
        </pc:picChg>
      </pc:sldChg>
      <pc:sldChg chg="addSp delSp modSp mod setBg">
        <pc:chgData name="Kathy Stempel" userId="S::director@bernepubliclibrary.org::eb4e48ee-3afb-4378-a3ea-2e6da93249fa" providerId="AD" clId="Web-{2F9E8E47-E3AE-8A09-4123-374A0B72693D}" dt="2025-04-06T13:47:45.207" v="618" actId="14100"/>
        <pc:sldMkLst>
          <pc:docMk/>
          <pc:sldMk cId="2843342922" sldId="263"/>
        </pc:sldMkLst>
        <pc:spChg chg="mod">
          <ac:chgData name="Kathy Stempel" userId="S::director@bernepubliclibrary.org::eb4e48ee-3afb-4378-a3ea-2e6da93249fa" providerId="AD" clId="Web-{2F9E8E47-E3AE-8A09-4123-374A0B72693D}" dt="2025-04-06T13:47:45.207" v="618" actId="14100"/>
          <ac:spMkLst>
            <pc:docMk/>
            <pc:sldMk cId="2843342922" sldId="263"/>
            <ac:spMk id="2" creationId="{ADFA2E8D-199C-2C6F-EFA4-87017EBEE18D}"/>
          </ac:spMkLst>
        </pc:spChg>
        <pc:spChg chg="del mod">
          <ac:chgData name="Kathy Stempel" userId="S::director@bernepubliclibrary.org::eb4e48ee-3afb-4378-a3ea-2e6da93249fa" providerId="AD" clId="Web-{2F9E8E47-E3AE-8A09-4123-374A0B72693D}" dt="2025-04-06T13:39:38.780" v="563"/>
          <ac:spMkLst>
            <pc:docMk/>
            <pc:sldMk cId="2843342922" sldId="263"/>
            <ac:spMk id="3" creationId="{21C61F52-5EC9-1F2F-05C2-AF92C8D481A9}"/>
          </ac:spMkLst>
        </pc:spChg>
        <pc:spChg chg="add del">
          <ac:chgData name="Kathy Stempel" userId="S::director@bernepubliclibrary.org::eb4e48ee-3afb-4378-a3ea-2e6da93249fa" providerId="AD" clId="Web-{2F9E8E47-E3AE-8A09-4123-374A0B72693D}" dt="2025-04-06T13:38:02.370" v="525"/>
          <ac:spMkLst>
            <pc:docMk/>
            <pc:sldMk cId="2843342922" sldId="263"/>
            <ac:spMk id="5" creationId="{D9115C8D-F1C6-52DE-06D8-34CCC2018363}"/>
          </ac:spMkLst>
        </pc:spChg>
        <pc:spChg chg="add del mod">
          <ac:chgData name="Kathy Stempel" userId="S::director@bernepubliclibrary.org::eb4e48ee-3afb-4378-a3ea-2e6da93249fa" providerId="AD" clId="Web-{2F9E8E47-E3AE-8A09-4123-374A0B72693D}" dt="2025-04-06T13:43:57.542" v="599"/>
          <ac:spMkLst>
            <pc:docMk/>
            <pc:sldMk cId="2843342922" sldId="263"/>
            <ac:spMk id="7" creationId="{586AE534-C4ED-112E-E436-2E1FE9003BF9}"/>
          </ac:spMkLst>
        </pc:spChg>
        <pc:spChg chg="add">
          <ac:chgData name="Kathy Stempel" userId="S::director@bernepubliclibrary.org::eb4e48ee-3afb-4378-a3ea-2e6da93249fa" providerId="AD" clId="Web-{2F9E8E47-E3AE-8A09-4123-374A0B72693D}" dt="2025-04-06T13:44:32.903" v="600"/>
          <ac:spMkLst>
            <pc:docMk/>
            <pc:sldMk cId="2843342922" sldId="263"/>
            <ac:spMk id="25" creationId="{6DC8E2D9-6729-4614-8667-C1016D3182E4}"/>
          </ac:spMkLst>
        </pc:spChg>
        <pc:spChg chg="add">
          <ac:chgData name="Kathy Stempel" userId="S::director@bernepubliclibrary.org::eb4e48ee-3afb-4378-a3ea-2e6da93249fa" providerId="AD" clId="Web-{2F9E8E47-E3AE-8A09-4123-374A0B72693D}" dt="2025-04-06T13:44:32.903" v="600"/>
          <ac:spMkLst>
            <pc:docMk/>
            <pc:sldMk cId="2843342922" sldId="263"/>
            <ac:spMk id="27" creationId="{9C51935E-4A08-4AE4-8E13-F40CD3C4F1C4}"/>
          </ac:spMkLst>
        </pc:spChg>
        <pc:spChg chg="add">
          <ac:chgData name="Kathy Stempel" userId="S::director@bernepubliclibrary.org::eb4e48ee-3afb-4378-a3ea-2e6da93249fa" providerId="AD" clId="Web-{2F9E8E47-E3AE-8A09-4123-374A0B72693D}" dt="2025-04-06T13:44:32.903" v="600"/>
          <ac:spMkLst>
            <pc:docMk/>
            <pc:sldMk cId="2843342922" sldId="263"/>
            <ac:spMk id="34" creationId="{1AE9598F-D7DE-4210-9654-7305376240F6}"/>
          </ac:spMkLst>
        </pc:spChg>
        <pc:grpChg chg="add">
          <ac:chgData name="Kathy Stempel" userId="S::director@bernepubliclibrary.org::eb4e48ee-3afb-4378-a3ea-2e6da93249fa" providerId="AD" clId="Web-{2F9E8E47-E3AE-8A09-4123-374A0B72693D}" dt="2025-04-06T13:44:32.903" v="600"/>
          <ac:grpSpMkLst>
            <pc:docMk/>
            <pc:sldMk cId="2843342922" sldId="263"/>
            <ac:grpSpMk id="13" creationId="{BF4E480B-94D6-46F9-A2B6-B98D311FDC19}"/>
          </ac:grpSpMkLst>
        </pc:grpChg>
        <pc:grpChg chg="add">
          <ac:chgData name="Kathy Stempel" userId="S::director@bernepubliclibrary.org::eb4e48ee-3afb-4378-a3ea-2e6da93249fa" providerId="AD" clId="Web-{2F9E8E47-E3AE-8A09-4123-374A0B72693D}" dt="2025-04-06T13:44:32.903" v="600"/>
          <ac:grpSpMkLst>
            <pc:docMk/>
            <pc:sldMk cId="2843342922" sldId="263"/>
            <ac:grpSpMk id="29" creationId="{2A745492-95CF-4812-9BF8-F331CCF4E256}"/>
          </ac:grpSpMkLst>
        </pc:grpChg>
        <pc:picChg chg="add mod ord">
          <ac:chgData name="Kathy Stempel" userId="S::director@bernepubliclibrary.org::eb4e48ee-3afb-4378-a3ea-2e6da93249fa" providerId="AD" clId="Web-{2F9E8E47-E3AE-8A09-4123-374A0B72693D}" dt="2025-04-06T13:47:12.893" v="612"/>
          <ac:picMkLst>
            <pc:docMk/>
            <pc:sldMk cId="2843342922" sldId="263"/>
            <ac:picMk id="8" creationId="{44EDC2EA-543A-8329-8D66-A67C5C44D88D}"/>
          </ac:picMkLst>
        </pc:picChg>
      </pc:sldChg>
      <pc:sldChg chg="addSp delSp modSp">
        <pc:chgData name="Kathy Stempel" userId="S::director@bernepubliclibrary.org::eb4e48ee-3afb-4378-a3ea-2e6da93249fa" providerId="AD" clId="Web-{2F9E8E47-E3AE-8A09-4123-374A0B72693D}" dt="2025-04-06T13:30:52.774" v="469"/>
        <pc:sldMkLst>
          <pc:docMk/>
          <pc:sldMk cId="3093613457" sldId="264"/>
        </pc:sldMkLst>
        <pc:spChg chg="mod">
          <ac:chgData name="Kathy Stempel" userId="S::director@bernepubliclibrary.org::eb4e48ee-3afb-4378-a3ea-2e6da93249fa" providerId="AD" clId="Web-{2F9E8E47-E3AE-8A09-4123-374A0B72693D}" dt="2025-04-06T13:26:54.890" v="459" actId="14100"/>
          <ac:spMkLst>
            <pc:docMk/>
            <pc:sldMk cId="3093613457" sldId="264"/>
            <ac:spMk id="2" creationId="{80BD440F-139B-2935-3D45-7A1A66348D72}"/>
          </ac:spMkLst>
        </pc:spChg>
        <pc:spChg chg="add del mod">
          <ac:chgData name="Kathy Stempel" userId="S::director@bernepubliclibrary.org::eb4e48ee-3afb-4378-a3ea-2e6da93249fa" providerId="AD" clId="Web-{2F9E8E47-E3AE-8A09-4123-374A0B72693D}" dt="2025-04-06T13:30:52.774" v="469"/>
          <ac:spMkLst>
            <pc:docMk/>
            <pc:sldMk cId="3093613457" sldId="264"/>
            <ac:spMk id="3" creationId="{A404A8D9-CA78-E23E-03C4-C672AF74CA1B}"/>
          </ac:spMkLst>
        </pc:spChg>
        <pc:graphicFrameChg chg="add del">
          <ac:chgData name="Kathy Stempel" userId="S::director@bernepubliclibrary.org::eb4e48ee-3afb-4378-a3ea-2e6da93249fa" providerId="AD" clId="Web-{2F9E8E47-E3AE-8A09-4123-374A0B72693D}" dt="2025-04-06T13:30:31.789" v="467"/>
          <ac:graphicFrameMkLst>
            <pc:docMk/>
            <pc:sldMk cId="3093613457" sldId="264"/>
            <ac:graphicFrameMk id="6" creationId="{B67938E1-9777-99DE-4507-25647B085C8F}"/>
          </ac:graphicFrameMkLst>
        </pc:graphicFrameChg>
        <pc:graphicFrameChg chg="add del">
          <ac:chgData name="Kathy Stempel" userId="S::director@bernepubliclibrary.org::eb4e48ee-3afb-4378-a3ea-2e6da93249fa" providerId="AD" clId="Web-{2F9E8E47-E3AE-8A09-4123-374A0B72693D}" dt="2025-04-06T13:30:52.774" v="469"/>
          <ac:graphicFrameMkLst>
            <pc:docMk/>
            <pc:sldMk cId="3093613457" sldId="264"/>
            <ac:graphicFrameMk id="8" creationId="{09CC3759-DD33-0163-C314-B4F1D1320D36}"/>
          </ac:graphicFrameMkLst>
        </pc:graphicFrameChg>
        <pc:picChg chg="add mod">
          <ac:chgData name="Kathy Stempel" userId="S::director@bernepubliclibrary.org::eb4e48ee-3afb-4378-a3ea-2e6da93249fa" providerId="AD" clId="Web-{2F9E8E47-E3AE-8A09-4123-374A0B72693D}" dt="2025-04-06T13:29:21.286" v="465" actId="1076"/>
          <ac:picMkLst>
            <pc:docMk/>
            <pc:sldMk cId="3093613457" sldId="264"/>
            <ac:picMk id="4" creationId="{CDB9E3CC-9AA9-960E-319B-73B1A8B0998F}"/>
          </ac:picMkLst>
        </pc:picChg>
      </pc:sldChg>
      <pc:sldChg chg="addSp delSp modSp mod setBg">
        <pc:chgData name="Kathy Stempel" userId="S::director@bernepubliclibrary.org::eb4e48ee-3afb-4378-a3ea-2e6da93249fa" providerId="AD" clId="Web-{2F9E8E47-E3AE-8A09-4123-374A0B72693D}" dt="2025-04-06T13:12:53.917" v="309"/>
        <pc:sldMkLst>
          <pc:docMk/>
          <pc:sldMk cId="666144899" sldId="265"/>
        </pc:sldMkLst>
        <pc:spChg chg="mod">
          <ac:chgData name="Kathy Stempel" userId="S::director@bernepubliclibrary.org::eb4e48ee-3afb-4378-a3ea-2e6da93249fa" providerId="AD" clId="Web-{2F9E8E47-E3AE-8A09-4123-374A0B72693D}" dt="2025-04-06T13:12:53.917" v="309"/>
          <ac:spMkLst>
            <pc:docMk/>
            <pc:sldMk cId="666144899" sldId="265"/>
            <ac:spMk id="2" creationId="{0073F28C-CC9C-651E-4D9D-3BF4237FD36F}"/>
          </ac:spMkLst>
        </pc:spChg>
        <pc:spChg chg="add del mod">
          <ac:chgData name="Kathy Stempel" userId="S::director@bernepubliclibrary.org::eb4e48ee-3afb-4378-a3ea-2e6da93249fa" providerId="AD" clId="Web-{2F9E8E47-E3AE-8A09-4123-374A0B72693D}" dt="2025-04-06T13:12:53.917" v="309"/>
          <ac:spMkLst>
            <pc:docMk/>
            <pc:sldMk cId="666144899" sldId="265"/>
            <ac:spMk id="4" creationId="{FE5744DC-F998-1B4B-8964-BDEF9FD5135B}"/>
          </ac:spMkLst>
        </pc:spChg>
        <pc:spChg chg="del">
          <ac:chgData name="Kathy Stempel" userId="S::director@bernepubliclibrary.org::eb4e48ee-3afb-4378-a3ea-2e6da93249fa" providerId="AD" clId="Web-{2F9E8E47-E3AE-8A09-4123-374A0B72693D}" dt="2025-04-06T13:12:53.917" v="309"/>
          <ac:spMkLst>
            <pc:docMk/>
            <pc:sldMk cId="666144899" sldId="265"/>
            <ac:spMk id="9" creationId="{C770F9BC-5C23-EEFD-C9CD-1610236F9253}"/>
          </ac:spMkLst>
        </pc:spChg>
        <pc:spChg chg="add">
          <ac:chgData name="Kathy Stempel" userId="S::director@bernepubliclibrary.org::eb4e48ee-3afb-4378-a3ea-2e6da93249fa" providerId="AD" clId="Web-{2F9E8E47-E3AE-8A09-4123-374A0B72693D}" dt="2025-04-06T13:12:53.917" v="309"/>
          <ac:spMkLst>
            <pc:docMk/>
            <pc:sldMk cId="666144899" sldId="265"/>
            <ac:spMk id="15" creationId="{B807C163-87AF-4BC4-ADE2-4E5EAFEEE8CE}"/>
          </ac:spMkLst>
        </pc:spChg>
        <pc:spChg chg="add">
          <ac:chgData name="Kathy Stempel" userId="S::director@bernepubliclibrary.org::eb4e48ee-3afb-4378-a3ea-2e6da93249fa" providerId="AD" clId="Web-{2F9E8E47-E3AE-8A09-4123-374A0B72693D}" dt="2025-04-06T13:12:53.917" v="309"/>
          <ac:spMkLst>
            <pc:docMk/>
            <pc:sldMk cId="666144899" sldId="265"/>
            <ac:spMk id="29" creationId="{19C03209-5BD8-4B0B-847E-430FFF592586}"/>
          </ac:spMkLst>
        </pc:spChg>
        <pc:grpChg chg="add">
          <ac:chgData name="Kathy Stempel" userId="S::director@bernepubliclibrary.org::eb4e48ee-3afb-4378-a3ea-2e6da93249fa" providerId="AD" clId="Web-{2F9E8E47-E3AE-8A09-4123-374A0B72693D}" dt="2025-04-06T13:12:53.917" v="309"/>
          <ac:grpSpMkLst>
            <pc:docMk/>
            <pc:sldMk cId="666144899" sldId="265"/>
            <ac:grpSpMk id="17" creationId="{3F696E8E-5A50-4F12-9E0B-502F85061599}"/>
          </ac:grpSpMkLst>
        </pc:grpChg>
        <pc:graphicFrameChg chg="add">
          <ac:chgData name="Kathy Stempel" userId="S::director@bernepubliclibrary.org::eb4e48ee-3afb-4378-a3ea-2e6da93249fa" providerId="AD" clId="Web-{2F9E8E47-E3AE-8A09-4123-374A0B72693D}" dt="2025-04-06T13:12:53.917" v="309"/>
          <ac:graphicFrameMkLst>
            <pc:docMk/>
            <pc:sldMk cId="666144899" sldId="265"/>
            <ac:graphicFrameMk id="11" creationId="{764FE432-C2E3-547E-B51F-5BEF301E8ECA}"/>
          </ac:graphicFrameMkLst>
        </pc:graphicFrameChg>
        <pc:picChg chg="del mod">
          <ac:chgData name="Kathy Stempel" userId="S::director@bernepubliclibrary.org::eb4e48ee-3afb-4378-a3ea-2e6da93249fa" providerId="AD" clId="Web-{2F9E8E47-E3AE-8A09-4123-374A0B72693D}" dt="2025-04-06T13:12:40.885" v="308"/>
          <ac:picMkLst>
            <pc:docMk/>
            <pc:sldMk cId="666144899" sldId="265"/>
            <ac:picMk id="7" creationId="{64893FA0-B4F1-56DB-E012-F4EB057866BA}"/>
          </ac:picMkLst>
        </pc:picChg>
      </pc:sldChg>
      <pc:sldChg chg="addSp delSp modSp modMedia addAnim delAnim">
        <pc:chgData name="Kathy Stempel" userId="S::director@bernepubliclibrary.org::eb4e48ee-3afb-4378-a3ea-2e6da93249fa" providerId="AD" clId="Web-{2F9E8E47-E3AE-8A09-4123-374A0B72693D}" dt="2025-04-06T13:32:27.809" v="483" actId="1076"/>
        <pc:sldMkLst>
          <pc:docMk/>
          <pc:sldMk cId="2807659778" sldId="266"/>
        </pc:sldMkLst>
        <pc:spChg chg="mod">
          <ac:chgData name="Kathy Stempel" userId="S::director@bernepubliclibrary.org::eb4e48ee-3afb-4378-a3ea-2e6da93249fa" providerId="AD" clId="Web-{2F9E8E47-E3AE-8A09-4123-374A0B72693D}" dt="2025-04-06T13:32:08.402" v="481" actId="14100"/>
          <ac:spMkLst>
            <pc:docMk/>
            <pc:sldMk cId="2807659778" sldId="266"/>
            <ac:spMk id="2" creationId="{B770F8A0-0DFD-6806-86FD-D0DDC3E0BE90}"/>
          </ac:spMkLst>
        </pc:spChg>
        <pc:spChg chg="mod">
          <ac:chgData name="Kathy Stempel" userId="S::director@bernepubliclibrary.org::eb4e48ee-3afb-4378-a3ea-2e6da93249fa" providerId="AD" clId="Web-{2F9E8E47-E3AE-8A09-4123-374A0B72693D}" dt="2025-04-06T13:31:23.275" v="471" actId="20577"/>
          <ac:spMkLst>
            <pc:docMk/>
            <pc:sldMk cId="2807659778" sldId="266"/>
            <ac:spMk id="3" creationId="{066D452D-119A-AF9B-FA6F-7C629F727038}"/>
          </ac:spMkLst>
        </pc:spChg>
        <pc:picChg chg="add del mod">
          <ac:chgData name="Kathy Stempel" userId="S::director@bernepubliclibrary.org::eb4e48ee-3afb-4378-a3ea-2e6da93249fa" providerId="AD" clId="Web-{2F9E8E47-E3AE-8A09-4123-374A0B72693D}" dt="2025-04-06T12:16:01.992" v="36"/>
          <ac:picMkLst>
            <pc:docMk/>
            <pc:sldMk cId="2807659778" sldId="266"/>
            <ac:picMk id="4" creationId="{44FACAB2-CFC3-7A7D-4C3F-77E66EFE750E}"/>
          </ac:picMkLst>
        </pc:picChg>
        <pc:picChg chg="add del mod">
          <ac:chgData name="Kathy Stempel" userId="S::director@bernepubliclibrary.org::eb4e48ee-3afb-4378-a3ea-2e6da93249fa" providerId="AD" clId="Web-{2F9E8E47-E3AE-8A09-4123-374A0B72693D}" dt="2025-04-06T13:32:19.027" v="482"/>
          <ac:picMkLst>
            <pc:docMk/>
            <pc:sldMk cId="2807659778" sldId="266"/>
            <ac:picMk id="5" creationId="{1B113D20-48F4-AD5B-EE3C-FA6FFAC392A8}"/>
          </ac:picMkLst>
        </pc:picChg>
        <pc:picChg chg="add mod">
          <ac:chgData name="Kathy Stempel" userId="S::director@bernepubliclibrary.org::eb4e48ee-3afb-4378-a3ea-2e6da93249fa" providerId="AD" clId="Web-{2F9E8E47-E3AE-8A09-4123-374A0B72693D}" dt="2025-04-06T13:32:27.809" v="483" actId="1076"/>
          <ac:picMkLst>
            <pc:docMk/>
            <pc:sldMk cId="2807659778" sldId="266"/>
            <ac:picMk id="6" creationId="{90DB7F8A-332E-3A4A-CD29-9B25A24EB4CF}"/>
          </ac:picMkLst>
        </pc:picChg>
      </pc:sldChg>
      <pc:sldChg chg="addSp delSp modSp mod ord setBg">
        <pc:chgData name="Kathy Stempel" userId="S::director@bernepubliclibrary.org::eb4e48ee-3afb-4378-a3ea-2e6da93249fa" providerId="AD" clId="Web-{2F9E8E47-E3AE-8A09-4123-374A0B72693D}" dt="2025-04-06T13:14:30.858" v="311"/>
        <pc:sldMkLst>
          <pc:docMk/>
          <pc:sldMk cId="522923967" sldId="267"/>
        </pc:sldMkLst>
        <pc:spChg chg="mod">
          <ac:chgData name="Kathy Stempel" userId="S::director@bernepubliclibrary.org::eb4e48ee-3afb-4378-a3ea-2e6da93249fa" providerId="AD" clId="Web-{2F9E8E47-E3AE-8A09-4123-374A0B72693D}" dt="2025-04-06T12:39:41.067" v="188" actId="14100"/>
          <ac:spMkLst>
            <pc:docMk/>
            <pc:sldMk cId="522923967" sldId="267"/>
            <ac:spMk id="2" creationId="{55FA3C47-4B87-73F0-2277-38760D879CDC}"/>
          </ac:spMkLst>
        </pc:spChg>
        <pc:spChg chg="add del mod">
          <ac:chgData name="Kathy Stempel" userId="S::director@bernepubliclibrary.org::eb4e48ee-3afb-4378-a3ea-2e6da93249fa" providerId="AD" clId="Web-{2F9E8E47-E3AE-8A09-4123-374A0B72693D}" dt="2025-04-06T12:31:16.141" v="95"/>
          <ac:spMkLst>
            <pc:docMk/>
            <pc:sldMk cId="522923967" sldId="267"/>
            <ac:spMk id="3" creationId="{1CFF2156-DB99-F797-8F13-40C7DC4FE2AA}"/>
          </ac:spMkLst>
        </pc:spChg>
        <pc:spChg chg="add mod">
          <ac:chgData name="Kathy Stempel" userId="S::director@bernepubliclibrary.org::eb4e48ee-3afb-4378-a3ea-2e6da93249fa" providerId="AD" clId="Web-{2F9E8E47-E3AE-8A09-4123-374A0B72693D}" dt="2025-04-06T12:41:57.494" v="202" actId="14100"/>
          <ac:spMkLst>
            <pc:docMk/>
            <pc:sldMk cId="522923967" sldId="267"/>
            <ac:spMk id="4" creationId="{93C8E2D6-18BD-CB09-575A-1F7B2444B36C}"/>
          </ac:spMkLst>
        </pc:spChg>
        <pc:spChg chg="add del">
          <ac:chgData name="Kathy Stempel" userId="S::director@bernepubliclibrary.org::eb4e48ee-3afb-4378-a3ea-2e6da93249fa" providerId="AD" clId="Web-{2F9E8E47-E3AE-8A09-4123-374A0B72693D}" dt="2025-04-06T12:34:47.399" v="109"/>
          <ac:spMkLst>
            <pc:docMk/>
            <pc:sldMk cId="522923967" sldId="267"/>
            <ac:spMk id="24" creationId="{6DC8E2D9-6729-4614-8667-C1016D3182E4}"/>
          </ac:spMkLst>
        </pc:spChg>
        <pc:spChg chg="add del">
          <ac:chgData name="Kathy Stempel" userId="S::director@bernepubliclibrary.org::eb4e48ee-3afb-4378-a3ea-2e6da93249fa" providerId="AD" clId="Web-{2F9E8E47-E3AE-8A09-4123-374A0B72693D}" dt="2025-04-06T12:34:47.399" v="109"/>
          <ac:spMkLst>
            <pc:docMk/>
            <pc:sldMk cId="522923967" sldId="267"/>
            <ac:spMk id="26" creationId="{9C51935E-4A08-4AE4-8E13-F40CD3C4F1C4}"/>
          </ac:spMkLst>
        </pc:spChg>
        <pc:spChg chg="add del">
          <ac:chgData name="Kathy Stempel" userId="S::director@bernepubliclibrary.org::eb4e48ee-3afb-4378-a3ea-2e6da93249fa" providerId="AD" clId="Web-{2F9E8E47-E3AE-8A09-4123-374A0B72693D}" dt="2025-04-06T12:34:29.492" v="106"/>
          <ac:spMkLst>
            <pc:docMk/>
            <pc:sldMk cId="522923967" sldId="267"/>
            <ac:spMk id="54" creationId="{6DC8E2D9-6729-4614-8667-C1016D3182E4}"/>
          </ac:spMkLst>
        </pc:spChg>
        <pc:spChg chg="add del">
          <ac:chgData name="Kathy Stempel" userId="S::director@bernepubliclibrary.org::eb4e48ee-3afb-4378-a3ea-2e6da93249fa" providerId="AD" clId="Web-{2F9E8E47-E3AE-8A09-4123-374A0B72693D}" dt="2025-04-06T12:34:29.492" v="106"/>
          <ac:spMkLst>
            <pc:docMk/>
            <pc:sldMk cId="522923967" sldId="267"/>
            <ac:spMk id="56" creationId="{9C51935E-4A08-4AE4-8E13-F40CD3C4F1C4}"/>
          </ac:spMkLst>
        </pc:spChg>
        <pc:spChg chg="add del">
          <ac:chgData name="Kathy Stempel" userId="S::director@bernepubliclibrary.org::eb4e48ee-3afb-4378-a3ea-2e6da93249fa" providerId="AD" clId="Web-{2F9E8E47-E3AE-8A09-4123-374A0B72693D}" dt="2025-04-06T12:34:29.492" v="106"/>
          <ac:spMkLst>
            <pc:docMk/>
            <pc:sldMk cId="522923967" sldId="267"/>
            <ac:spMk id="62" creationId="{FED4C940-D8EF-42FB-B65E-81A70494B8E6}"/>
          </ac:spMkLst>
        </pc:spChg>
        <pc:spChg chg="add del">
          <ac:chgData name="Kathy Stempel" userId="S::director@bernepubliclibrary.org::eb4e48ee-3afb-4378-a3ea-2e6da93249fa" providerId="AD" clId="Web-{2F9E8E47-E3AE-8A09-4123-374A0B72693D}" dt="2025-04-06T12:34:47.399" v="108"/>
          <ac:spMkLst>
            <pc:docMk/>
            <pc:sldMk cId="522923967" sldId="267"/>
            <ac:spMk id="63" creationId="{1AE9598F-D7DE-4210-9654-7305376240F6}"/>
          </ac:spMkLst>
        </pc:spChg>
        <pc:spChg chg="add del">
          <ac:chgData name="Kathy Stempel" userId="S::director@bernepubliclibrary.org::eb4e48ee-3afb-4378-a3ea-2e6da93249fa" providerId="AD" clId="Web-{2F9E8E47-E3AE-8A09-4123-374A0B72693D}" dt="2025-04-06T12:34:29.492" v="106"/>
          <ac:spMkLst>
            <pc:docMk/>
            <pc:sldMk cId="522923967" sldId="267"/>
            <ac:spMk id="72" creationId="{445038F8-360D-46AD-B2F1-47DAB7AA07B2}"/>
          </ac:spMkLst>
        </pc:spChg>
        <pc:spChg chg="add del">
          <ac:chgData name="Kathy Stempel" userId="S::director@bernepubliclibrary.org::eb4e48ee-3afb-4378-a3ea-2e6da93249fa" providerId="AD" clId="Web-{2F9E8E47-E3AE-8A09-4123-374A0B72693D}" dt="2025-04-06T12:34:29.492" v="106"/>
          <ac:spMkLst>
            <pc:docMk/>
            <pc:sldMk cId="522923967" sldId="267"/>
            <ac:spMk id="74" creationId="{E1297267-64FC-46DE-88B8-E76DC4691C8E}"/>
          </ac:spMkLst>
        </pc:spChg>
        <pc:spChg chg="add del">
          <ac:chgData name="Kathy Stempel" userId="S::director@bernepubliclibrary.org::eb4e48ee-3afb-4378-a3ea-2e6da93249fa" providerId="AD" clId="Web-{2F9E8E47-E3AE-8A09-4123-374A0B72693D}" dt="2025-04-06T12:34:29.492" v="106"/>
          <ac:spMkLst>
            <pc:docMk/>
            <pc:sldMk cId="522923967" sldId="267"/>
            <ac:spMk id="76" creationId="{D0A09031-1697-4CF1-8372-9D6B798ED9DA}"/>
          </ac:spMkLst>
        </pc:spChg>
        <pc:spChg chg="add del">
          <ac:chgData name="Kathy Stempel" userId="S::director@bernepubliclibrary.org::eb4e48ee-3afb-4378-a3ea-2e6da93249fa" providerId="AD" clId="Web-{2F9E8E47-E3AE-8A09-4123-374A0B72693D}" dt="2025-04-06T12:34:47.399" v="108"/>
          <ac:spMkLst>
            <pc:docMk/>
            <pc:sldMk cId="522923967" sldId="267"/>
            <ac:spMk id="79" creationId="{6DC8E2D9-6729-4614-8667-C1016D3182E4}"/>
          </ac:spMkLst>
        </pc:spChg>
        <pc:spChg chg="add del">
          <ac:chgData name="Kathy Stempel" userId="S::director@bernepubliclibrary.org::eb4e48ee-3afb-4378-a3ea-2e6da93249fa" providerId="AD" clId="Web-{2F9E8E47-E3AE-8A09-4123-374A0B72693D}" dt="2025-04-06T12:34:47.399" v="108"/>
          <ac:spMkLst>
            <pc:docMk/>
            <pc:sldMk cId="522923967" sldId="267"/>
            <ac:spMk id="80" creationId="{9C51935E-4A08-4AE4-8E13-F40CD3C4F1C4}"/>
          </ac:spMkLst>
        </pc:spChg>
        <pc:spChg chg="add">
          <ac:chgData name="Kathy Stempel" userId="S::director@bernepubliclibrary.org::eb4e48ee-3afb-4378-a3ea-2e6da93249fa" providerId="AD" clId="Web-{2F9E8E47-E3AE-8A09-4123-374A0B72693D}" dt="2025-04-06T12:34:47.399" v="109"/>
          <ac:spMkLst>
            <pc:docMk/>
            <pc:sldMk cId="522923967" sldId="267"/>
            <ac:spMk id="85" creationId="{6DC8E2D9-6729-4614-8667-C1016D3182E4}"/>
          </ac:spMkLst>
        </pc:spChg>
        <pc:spChg chg="add">
          <ac:chgData name="Kathy Stempel" userId="S::director@bernepubliclibrary.org::eb4e48ee-3afb-4378-a3ea-2e6da93249fa" providerId="AD" clId="Web-{2F9E8E47-E3AE-8A09-4123-374A0B72693D}" dt="2025-04-06T12:34:47.399" v="109"/>
          <ac:spMkLst>
            <pc:docMk/>
            <pc:sldMk cId="522923967" sldId="267"/>
            <ac:spMk id="86" creationId="{9C51935E-4A08-4AE4-8E13-F40CD3C4F1C4}"/>
          </ac:spMkLst>
        </pc:spChg>
        <pc:spChg chg="add">
          <ac:chgData name="Kathy Stempel" userId="S::director@bernepubliclibrary.org::eb4e48ee-3afb-4378-a3ea-2e6da93249fa" providerId="AD" clId="Web-{2F9E8E47-E3AE-8A09-4123-374A0B72693D}" dt="2025-04-06T12:34:47.399" v="109"/>
          <ac:spMkLst>
            <pc:docMk/>
            <pc:sldMk cId="522923967" sldId="267"/>
            <ac:spMk id="89" creationId="{1361EC12-DCA7-4779-A44C-53CE7F7AFF59}"/>
          </ac:spMkLst>
        </pc:spChg>
        <pc:grpChg chg="add">
          <ac:chgData name="Kathy Stempel" userId="S::director@bernepubliclibrary.org::eb4e48ee-3afb-4378-a3ea-2e6da93249fa" providerId="AD" clId="Web-{2F9E8E47-E3AE-8A09-4123-374A0B72693D}" dt="2025-04-06T12:33:08.035" v="100"/>
          <ac:grpSpMkLst>
            <pc:docMk/>
            <pc:sldMk cId="522923967" sldId="267"/>
            <ac:grpSpMk id="12" creationId="{BF4E480B-94D6-46F9-A2B6-B98D311FDC19}"/>
          </ac:grpSpMkLst>
        </pc:grpChg>
        <pc:grpChg chg="add del">
          <ac:chgData name="Kathy Stempel" userId="S::director@bernepubliclibrary.org::eb4e48ee-3afb-4378-a3ea-2e6da93249fa" providerId="AD" clId="Web-{2F9E8E47-E3AE-8A09-4123-374A0B72693D}" dt="2025-04-06T12:34:47.399" v="109"/>
          <ac:grpSpMkLst>
            <pc:docMk/>
            <pc:sldMk cId="522923967" sldId="267"/>
            <ac:grpSpMk id="28" creationId="{A0E599CB-0580-4616-B137-89CC2BD9228D}"/>
          </ac:grpSpMkLst>
        </pc:grpChg>
        <pc:grpChg chg="add">
          <ac:chgData name="Kathy Stempel" userId="S::director@bernepubliclibrary.org::eb4e48ee-3afb-4378-a3ea-2e6da93249fa" providerId="AD" clId="Web-{2F9E8E47-E3AE-8A09-4123-374A0B72693D}" dt="2025-04-06T12:33:08.035" v="100"/>
          <ac:grpSpMkLst>
            <pc:docMk/>
            <pc:sldMk cId="522923967" sldId="267"/>
            <ac:grpSpMk id="33" creationId="{6F7CCA26-59C4-4EEE-8F1A-7A39361BED2C}"/>
          </ac:grpSpMkLst>
        </pc:grpChg>
        <pc:grpChg chg="add del">
          <ac:chgData name="Kathy Stempel" userId="S::director@bernepubliclibrary.org::eb4e48ee-3afb-4378-a3ea-2e6da93249fa" providerId="AD" clId="Web-{2F9E8E47-E3AE-8A09-4123-374A0B72693D}" dt="2025-04-06T12:34:47.399" v="108"/>
          <ac:grpSpMkLst>
            <pc:docMk/>
            <pc:sldMk cId="522923967" sldId="267"/>
            <ac:grpSpMk id="78" creationId="{BF4E480B-94D6-46F9-A2B6-B98D311FDC19}"/>
          </ac:grpSpMkLst>
        </pc:grpChg>
        <pc:grpChg chg="add del">
          <ac:chgData name="Kathy Stempel" userId="S::director@bernepubliclibrary.org::eb4e48ee-3afb-4378-a3ea-2e6da93249fa" providerId="AD" clId="Web-{2F9E8E47-E3AE-8A09-4123-374A0B72693D}" dt="2025-04-06T12:34:47.399" v="108"/>
          <ac:grpSpMkLst>
            <pc:docMk/>
            <pc:sldMk cId="522923967" sldId="267"/>
            <ac:grpSpMk id="81" creationId="{2A745492-95CF-4812-9BF8-F331CCF4E256}"/>
          </ac:grpSpMkLst>
        </pc:grpChg>
        <pc:grpChg chg="add">
          <ac:chgData name="Kathy Stempel" userId="S::director@bernepubliclibrary.org::eb4e48ee-3afb-4378-a3ea-2e6da93249fa" providerId="AD" clId="Web-{2F9E8E47-E3AE-8A09-4123-374A0B72693D}" dt="2025-04-06T12:34:47.399" v="109"/>
          <ac:grpSpMkLst>
            <pc:docMk/>
            <pc:sldMk cId="522923967" sldId="267"/>
            <ac:grpSpMk id="84" creationId="{BF4E480B-94D6-46F9-A2B6-B98D311FDC19}"/>
          </ac:grpSpMkLst>
        </pc:grpChg>
        <pc:grpChg chg="add">
          <ac:chgData name="Kathy Stempel" userId="S::director@bernepubliclibrary.org::eb4e48ee-3afb-4378-a3ea-2e6da93249fa" providerId="AD" clId="Web-{2F9E8E47-E3AE-8A09-4123-374A0B72693D}" dt="2025-04-06T12:34:47.399" v="109"/>
          <ac:grpSpMkLst>
            <pc:docMk/>
            <pc:sldMk cId="522923967" sldId="267"/>
            <ac:grpSpMk id="87" creationId="{4975C689-ED04-47EE-9DFA-90DE6B824535}"/>
          </ac:grpSpMkLst>
        </pc:grpChg>
        <pc:picChg chg="add del mod ord">
          <ac:chgData name="Kathy Stempel" userId="S::director@bernepubliclibrary.org::eb4e48ee-3afb-4378-a3ea-2e6da93249fa" providerId="AD" clId="Web-{2F9E8E47-E3AE-8A09-4123-374A0B72693D}" dt="2025-04-06T12:30:01.216" v="94"/>
          <ac:picMkLst>
            <pc:docMk/>
            <pc:sldMk cId="522923967" sldId="267"/>
            <ac:picMk id="5" creationId="{0701A232-6FC6-8637-C0FC-4081219EC30F}"/>
          </ac:picMkLst>
        </pc:picChg>
        <pc:picChg chg="add mod ord">
          <ac:chgData name="Kathy Stempel" userId="S::director@bernepubliclibrary.org::eb4e48ee-3afb-4378-a3ea-2e6da93249fa" providerId="AD" clId="Web-{2F9E8E47-E3AE-8A09-4123-374A0B72693D}" dt="2025-04-06T12:34:47.399" v="109"/>
          <ac:picMkLst>
            <pc:docMk/>
            <pc:sldMk cId="522923967" sldId="267"/>
            <ac:picMk id="6" creationId="{C062DF6A-A6C0-036D-9C46-2DF6E37FA567}"/>
          </ac:picMkLst>
        </pc:picChg>
        <pc:picChg chg="add del mod">
          <ac:chgData name="Kathy Stempel" userId="S::director@bernepubliclibrary.org::eb4e48ee-3afb-4378-a3ea-2e6da93249fa" providerId="AD" clId="Web-{2F9E8E47-E3AE-8A09-4123-374A0B72693D}" dt="2025-04-06T12:34:03.381" v="104"/>
          <ac:picMkLst>
            <pc:docMk/>
            <pc:sldMk cId="522923967" sldId="267"/>
            <ac:picMk id="7" creationId="{C10ED1B4-7AAB-DC82-A185-B3B19DC7105E}"/>
          </ac:picMkLst>
        </pc:picChg>
      </pc:sldChg>
      <pc:sldChg chg="addSp delSp modSp new mod ord setBg">
        <pc:chgData name="Kathy Stempel" userId="S::director@bernepubliclibrary.org::eb4e48ee-3afb-4378-a3ea-2e6da93249fa" providerId="AD" clId="Web-{2F9E8E47-E3AE-8A09-4123-374A0B72693D}" dt="2025-04-06T13:11:04.616" v="307" actId="20577"/>
        <pc:sldMkLst>
          <pc:docMk/>
          <pc:sldMk cId="3025442603" sldId="268"/>
        </pc:sldMkLst>
        <pc:spChg chg="mod">
          <ac:chgData name="Kathy Stempel" userId="S::director@bernepubliclibrary.org::eb4e48ee-3afb-4378-a3ea-2e6da93249fa" providerId="AD" clId="Web-{2F9E8E47-E3AE-8A09-4123-374A0B72693D}" dt="2025-04-06T13:11:01.506" v="306"/>
          <ac:spMkLst>
            <pc:docMk/>
            <pc:sldMk cId="3025442603" sldId="268"/>
            <ac:spMk id="2" creationId="{9F4DF071-A31A-4846-C81D-D2BD04614476}"/>
          </ac:spMkLst>
        </pc:spChg>
        <pc:spChg chg="del">
          <ac:chgData name="Kathy Stempel" userId="S::director@bernepubliclibrary.org::eb4e48ee-3afb-4378-a3ea-2e6da93249fa" providerId="AD" clId="Web-{2F9E8E47-E3AE-8A09-4123-374A0B72693D}" dt="2025-04-06T12:51:49.976" v="205"/>
          <ac:spMkLst>
            <pc:docMk/>
            <pc:sldMk cId="3025442603" sldId="268"/>
            <ac:spMk id="3" creationId="{D4E7BAF0-4A03-F233-01AE-91AE8CF1B61B}"/>
          </ac:spMkLst>
        </pc:spChg>
        <pc:spChg chg="add del mod">
          <ac:chgData name="Kathy Stempel" userId="S::director@bernepubliclibrary.org::eb4e48ee-3afb-4378-a3ea-2e6da93249fa" providerId="AD" clId="Web-{2F9E8E47-E3AE-8A09-4123-374A0B72693D}" dt="2025-04-06T13:11:04.616" v="307" actId="20577"/>
          <ac:spMkLst>
            <pc:docMk/>
            <pc:sldMk cId="3025442603" sldId="268"/>
            <ac:spMk id="5" creationId="{8F495111-B20D-A3ED-1596-17D55AD93119}"/>
          </ac:spMkLst>
        </pc:spChg>
        <pc:spChg chg="add del mod">
          <ac:chgData name="Kathy Stempel" userId="S::director@bernepubliclibrary.org::eb4e48ee-3afb-4378-a3ea-2e6da93249fa" providerId="AD" clId="Web-{2F9E8E47-E3AE-8A09-4123-374A0B72693D}" dt="2025-04-06T13:07:43.561" v="295"/>
          <ac:spMkLst>
            <pc:docMk/>
            <pc:sldMk cId="3025442603" sldId="268"/>
            <ac:spMk id="21" creationId="{4EFC919B-6FDB-2452-A384-B6F50042A824}"/>
          </ac:spMkLst>
        </pc:spChg>
        <pc:spChg chg="add del">
          <ac:chgData name="Kathy Stempel" userId="S::director@bernepubliclibrary.org::eb4e48ee-3afb-4378-a3ea-2e6da93249fa" providerId="AD" clId="Web-{2F9E8E47-E3AE-8A09-4123-374A0B72693D}" dt="2025-04-06T13:03:07.457" v="278"/>
          <ac:spMkLst>
            <pc:docMk/>
            <pc:sldMk cId="3025442603" sldId="268"/>
            <ac:spMk id="22" creationId="{6DC8E2D9-6729-4614-8667-C1016D3182E4}"/>
          </ac:spMkLst>
        </pc:spChg>
        <pc:spChg chg="add del">
          <ac:chgData name="Kathy Stempel" userId="S::director@bernepubliclibrary.org::eb4e48ee-3afb-4378-a3ea-2e6da93249fa" providerId="AD" clId="Web-{2F9E8E47-E3AE-8A09-4123-374A0B72693D}" dt="2025-04-06T13:06:08.979" v="285"/>
          <ac:spMkLst>
            <pc:docMk/>
            <pc:sldMk cId="3025442603" sldId="268"/>
            <ac:spMk id="23" creationId="{A37F6730-8F76-4239-8CBA-B914B02A75AB}"/>
          </ac:spMkLst>
        </pc:spChg>
        <pc:spChg chg="add del">
          <ac:chgData name="Kathy Stempel" userId="S::director@bernepubliclibrary.org::eb4e48ee-3afb-4378-a3ea-2e6da93249fa" providerId="AD" clId="Web-{2F9E8E47-E3AE-8A09-4123-374A0B72693D}" dt="2025-04-06T13:03:07.457" v="278"/>
          <ac:spMkLst>
            <pc:docMk/>
            <pc:sldMk cId="3025442603" sldId="268"/>
            <ac:spMk id="24" creationId="{9C51935E-4A08-4AE4-8E13-F40CD3C4F1C4}"/>
          </ac:spMkLst>
        </pc:spChg>
        <pc:spChg chg="add del">
          <ac:chgData name="Kathy Stempel" userId="S::director@bernepubliclibrary.org::eb4e48ee-3afb-4378-a3ea-2e6da93249fa" providerId="AD" clId="Web-{2F9E8E47-E3AE-8A09-4123-374A0B72693D}" dt="2025-04-06T13:08:48.891" v="299"/>
          <ac:spMkLst>
            <pc:docMk/>
            <pc:sldMk cId="3025442603" sldId="268"/>
            <ac:spMk id="25" creationId="{9C51935E-4A08-4AE4-8E13-F40CD3C4F1C4}"/>
          </ac:spMkLst>
        </pc:spChg>
        <pc:spChg chg="add del">
          <ac:chgData name="Kathy Stempel" userId="S::director@bernepubliclibrary.org::eb4e48ee-3afb-4378-a3ea-2e6da93249fa" providerId="AD" clId="Web-{2F9E8E47-E3AE-8A09-4123-374A0B72693D}" dt="2025-04-06T13:03:07.457" v="278"/>
          <ac:spMkLst>
            <pc:docMk/>
            <pc:sldMk cId="3025442603" sldId="268"/>
            <ac:spMk id="31" creationId="{1361EC12-DCA7-4779-A44C-53CE7F7AFF59}"/>
          </ac:spMkLst>
        </pc:spChg>
        <pc:spChg chg="add del">
          <ac:chgData name="Kathy Stempel" userId="S::director@bernepubliclibrary.org::eb4e48ee-3afb-4378-a3ea-2e6da93249fa" providerId="AD" clId="Web-{2F9E8E47-E3AE-8A09-4123-374A0B72693D}" dt="2025-04-06T13:08:48.891" v="299"/>
          <ac:spMkLst>
            <pc:docMk/>
            <pc:sldMk cId="3025442603" sldId="268"/>
            <ac:spMk id="32" creationId="{6DC8E2D9-6729-4614-8667-C1016D3182E4}"/>
          </ac:spMkLst>
        </pc:spChg>
        <pc:spChg chg="add del">
          <ac:chgData name="Kathy Stempel" userId="S::director@bernepubliclibrary.org::eb4e48ee-3afb-4378-a3ea-2e6da93249fa" providerId="AD" clId="Web-{2F9E8E47-E3AE-8A09-4123-374A0B72693D}" dt="2025-04-06T13:10:09.176" v="302"/>
          <ac:spMkLst>
            <pc:docMk/>
            <pc:sldMk cId="3025442603" sldId="268"/>
            <ac:spMk id="33" creationId="{6DC8E2D9-6729-4614-8667-C1016D3182E4}"/>
          </ac:spMkLst>
        </pc:spChg>
        <pc:spChg chg="add del">
          <ac:chgData name="Kathy Stempel" userId="S::director@bernepubliclibrary.org::eb4e48ee-3afb-4378-a3ea-2e6da93249fa" providerId="AD" clId="Web-{2F9E8E47-E3AE-8A09-4123-374A0B72693D}" dt="2025-04-06T13:10:09.176" v="302"/>
          <ac:spMkLst>
            <pc:docMk/>
            <pc:sldMk cId="3025442603" sldId="268"/>
            <ac:spMk id="35" creationId="{9C51935E-4A08-4AE4-8E13-F40CD3C4F1C4}"/>
          </ac:spMkLst>
        </pc:spChg>
        <pc:spChg chg="add del">
          <ac:chgData name="Kathy Stempel" userId="S::director@bernepubliclibrary.org::eb4e48ee-3afb-4378-a3ea-2e6da93249fa" providerId="AD" clId="Web-{2F9E8E47-E3AE-8A09-4123-374A0B72693D}" dt="2025-04-06T13:11:01.506" v="306"/>
          <ac:spMkLst>
            <pc:docMk/>
            <pc:sldMk cId="3025442603" sldId="268"/>
            <ac:spMk id="41" creationId="{5A009C92-3F81-435A-B307-3F63B2541503}"/>
          </ac:spMkLst>
        </pc:spChg>
        <pc:spChg chg="add del">
          <ac:chgData name="Kathy Stempel" userId="S::director@bernepubliclibrary.org::eb4e48ee-3afb-4378-a3ea-2e6da93249fa" providerId="AD" clId="Web-{2F9E8E47-E3AE-8A09-4123-374A0B72693D}" dt="2025-04-06T13:11:01.506" v="306"/>
          <ac:spMkLst>
            <pc:docMk/>
            <pc:sldMk cId="3025442603" sldId="268"/>
            <ac:spMk id="43" creationId="{6DC8E2D9-6729-4614-8667-C1016D3182E4}"/>
          </ac:spMkLst>
        </pc:spChg>
        <pc:spChg chg="add del">
          <ac:chgData name="Kathy Stempel" userId="S::director@bernepubliclibrary.org::eb4e48ee-3afb-4378-a3ea-2e6da93249fa" providerId="AD" clId="Web-{2F9E8E47-E3AE-8A09-4123-374A0B72693D}" dt="2025-04-06T13:11:01.506" v="306"/>
          <ac:spMkLst>
            <pc:docMk/>
            <pc:sldMk cId="3025442603" sldId="268"/>
            <ac:spMk id="44" creationId="{B3B0648F-F727-4512-BA92-1BD09BC2FB0B}"/>
          </ac:spMkLst>
        </pc:spChg>
        <pc:grpChg chg="add del">
          <ac:chgData name="Kathy Stempel" userId="S::director@bernepubliclibrary.org::eb4e48ee-3afb-4378-a3ea-2e6da93249fa" providerId="AD" clId="Web-{2F9E8E47-E3AE-8A09-4123-374A0B72693D}" dt="2025-04-06T13:10:09.176" v="302"/>
          <ac:grpSpMkLst>
            <pc:docMk/>
            <pc:sldMk cId="3025442603" sldId="268"/>
            <ac:grpSpMk id="9" creationId="{BF4E480B-94D6-46F9-A2B6-B98D311FDC19}"/>
          </ac:grpSpMkLst>
        </pc:grpChg>
        <pc:grpChg chg="add del">
          <ac:chgData name="Kathy Stempel" userId="S::director@bernepubliclibrary.org::eb4e48ee-3afb-4378-a3ea-2e6da93249fa" providerId="AD" clId="Web-{2F9E8E47-E3AE-8A09-4123-374A0B72693D}" dt="2025-04-06T13:03:07.457" v="278"/>
          <ac:grpSpMkLst>
            <pc:docMk/>
            <pc:sldMk cId="3025442603" sldId="268"/>
            <ac:grpSpMk id="10" creationId="{BF4E480B-94D6-46F9-A2B6-B98D311FDC19}"/>
          </ac:grpSpMkLst>
        </pc:grpChg>
        <pc:grpChg chg="add del">
          <ac:chgData name="Kathy Stempel" userId="S::director@bernepubliclibrary.org::eb4e48ee-3afb-4378-a3ea-2e6da93249fa" providerId="AD" clId="Web-{2F9E8E47-E3AE-8A09-4123-374A0B72693D}" dt="2025-04-06T13:08:48.891" v="299"/>
          <ac:grpSpMkLst>
            <pc:docMk/>
            <pc:sldMk cId="3025442603" sldId="268"/>
            <ac:grpSpMk id="11" creationId="{BF4E480B-94D6-46F9-A2B6-B98D311FDC19}"/>
          </ac:grpSpMkLst>
        </pc:grpChg>
        <pc:grpChg chg="add del">
          <ac:chgData name="Kathy Stempel" userId="S::director@bernepubliclibrary.org::eb4e48ee-3afb-4378-a3ea-2e6da93249fa" providerId="AD" clId="Web-{2F9E8E47-E3AE-8A09-4123-374A0B72693D}" dt="2025-04-06T13:03:07.457" v="278"/>
          <ac:grpSpMkLst>
            <pc:docMk/>
            <pc:sldMk cId="3025442603" sldId="268"/>
            <ac:grpSpMk id="26" creationId="{4975C689-ED04-47EE-9DFA-90DE6B824535}"/>
          </ac:grpSpMkLst>
        </pc:grpChg>
        <pc:grpChg chg="add del">
          <ac:chgData name="Kathy Stempel" userId="S::director@bernepubliclibrary.org::eb4e48ee-3afb-4378-a3ea-2e6da93249fa" providerId="AD" clId="Web-{2F9E8E47-E3AE-8A09-4123-374A0B72693D}" dt="2025-04-06T13:08:48.891" v="299"/>
          <ac:grpSpMkLst>
            <pc:docMk/>
            <pc:sldMk cId="3025442603" sldId="268"/>
            <ac:grpSpMk id="27" creationId="{4B7AF231-444C-44D0-B791-BAFE395E36AC}"/>
          </ac:grpSpMkLst>
        </pc:grpChg>
        <pc:grpChg chg="add del">
          <ac:chgData name="Kathy Stempel" userId="S::director@bernepubliclibrary.org::eb4e48ee-3afb-4378-a3ea-2e6da93249fa" providerId="AD" clId="Web-{2F9E8E47-E3AE-8A09-4123-374A0B72693D}" dt="2025-04-06T13:06:08.979" v="285"/>
          <ac:grpSpMkLst>
            <pc:docMk/>
            <pc:sldMk cId="3025442603" sldId="268"/>
            <ac:grpSpMk id="28" creationId="{000A5F84-BD20-4A3E-81BA-9F4444101C16}"/>
          </ac:grpSpMkLst>
        </pc:grpChg>
        <pc:grpChg chg="add del">
          <ac:chgData name="Kathy Stempel" userId="S::director@bernepubliclibrary.org::eb4e48ee-3afb-4378-a3ea-2e6da93249fa" providerId="AD" clId="Web-{2F9E8E47-E3AE-8A09-4123-374A0B72693D}" dt="2025-04-06T13:10:09.176" v="302"/>
          <ac:grpSpMkLst>
            <pc:docMk/>
            <pc:sldMk cId="3025442603" sldId="268"/>
            <ac:grpSpMk id="36" creationId="{4B7AF231-444C-44D0-B791-BAFE395E36AC}"/>
          </ac:grpSpMkLst>
        </pc:grpChg>
        <pc:grpChg chg="add del">
          <ac:chgData name="Kathy Stempel" userId="S::director@bernepubliclibrary.org::eb4e48ee-3afb-4378-a3ea-2e6da93249fa" providerId="AD" clId="Web-{2F9E8E47-E3AE-8A09-4123-374A0B72693D}" dt="2025-04-06T13:11:01.506" v="306"/>
          <ac:grpSpMkLst>
            <pc:docMk/>
            <pc:sldMk cId="3025442603" sldId="268"/>
            <ac:grpSpMk id="40" creationId="{BF4E480B-94D6-46F9-A2B6-B98D311FDC19}"/>
          </ac:grpSpMkLst>
        </pc:grpChg>
        <pc:grpChg chg="add del">
          <ac:chgData name="Kathy Stempel" userId="S::director@bernepubliclibrary.org::eb4e48ee-3afb-4378-a3ea-2e6da93249fa" providerId="AD" clId="Web-{2F9E8E47-E3AE-8A09-4123-374A0B72693D}" dt="2025-04-06T13:11:01.506" v="306"/>
          <ac:grpSpMkLst>
            <pc:docMk/>
            <pc:sldMk cId="3025442603" sldId="268"/>
            <ac:grpSpMk id="45" creationId="{D369A5D7-77B5-4E18-863E-0838E5BD30E7}"/>
          </ac:grpSpMkLst>
        </pc:grpChg>
        <pc:picChg chg="add del mod ord">
          <ac:chgData name="Kathy Stempel" userId="S::director@bernepubliclibrary.org::eb4e48ee-3afb-4378-a3ea-2e6da93249fa" providerId="AD" clId="Web-{2F9E8E47-E3AE-8A09-4123-374A0B72693D}" dt="2025-04-06T13:05:11.914" v="281"/>
          <ac:picMkLst>
            <pc:docMk/>
            <pc:sldMk cId="3025442603" sldId="268"/>
            <ac:picMk id="4" creationId="{E0AFC1A7-0994-5483-07EB-0A8E648A2B67}"/>
          </ac:picMkLst>
        </pc:picChg>
        <pc:picChg chg="add del mod">
          <ac:chgData name="Kathy Stempel" userId="S::director@bernepubliclibrary.org::eb4e48ee-3afb-4378-a3ea-2e6da93249fa" providerId="AD" clId="Web-{2F9E8E47-E3AE-8A09-4123-374A0B72693D}" dt="2025-04-06T12:56:54.066" v="259"/>
          <ac:picMkLst>
            <pc:docMk/>
            <pc:sldMk cId="3025442603" sldId="268"/>
            <ac:picMk id="6" creationId="{FF24E7EC-FDC6-7C48-FEC4-E2304C0AD2F8}"/>
          </ac:picMkLst>
        </pc:picChg>
        <pc:picChg chg="add del mod">
          <ac:chgData name="Kathy Stempel" userId="S::director@bernepubliclibrary.org::eb4e48ee-3afb-4378-a3ea-2e6da93249fa" providerId="AD" clId="Web-{2F9E8E47-E3AE-8A09-4123-374A0B72693D}" dt="2025-04-06T13:00:23.183" v="264"/>
          <ac:picMkLst>
            <pc:docMk/>
            <pc:sldMk cId="3025442603" sldId="268"/>
            <ac:picMk id="7" creationId="{14629685-9770-AECA-4EF0-43AB24B1D2D5}"/>
          </ac:picMkLst>
        </pc:picChg>
        <pc:picChg chg="add del mod">
          <ac:chgData name="Kathy Stempel" userId="S::director@bernepubliclibrary.org::eb4e48ee-3afb-4378-a3ea-2e6da93249fa" providerId="AD" clId="Web-{2F9E8E47-E3AE-8A09-4123-374A0B72693D}" dt="2025-04-06T13:03:40.005" v="280"/>
          <ac:picMkLst>
            <pc:docMk/>
            <pc:sldMk cId="3025442603" sldId="268"/>
            <ac:picMk id="8" creationId="{C12A5072-C8E6-17BD-D517-6DD861F1EFFF}"/>
          </ac:picMkLst>
        </pc:picChg>
        <pc:picChg chg="add del">
          <ac:chgData name="Kathy Stempel" userId="S::director@bernepubliclibrary.org::eb4e48ee-3afb-4378-a3ea-2e6da93249fa" providerId="AD" clId="Web-{2F9E8E47-E3AE-8A09-4123-374A0B72693D}" dt="2025-04-06T13:08:48.891" v="299"/>
          <ac:picMkLst>
            <pc:docMk/>
            <pc:sldMk cId="3025442603" sldId="268"/>
            <ac:picMk id="34" creationId="{E50375BA-DEC9-F148-1700-F2E7F9F72071}"/>
          </ac:picMkLst>
        </pc:picChg>
      </pc:sldChg>
      <pc:sldChg chg="new ord">
        <pc:chgData name="Kathy Stempel" userId="S::director@bernepubliclibrary.org::eb4e48ee-3afb-4378-a3ea-2e6da93249fa" providerId="AD" clId="Web-{2F9E8E47-E3AE-8A09-4123-374A0B72693D}" dt="2025-04-06T13:14:08.232" v="310"/>
        <pc:sldMkLst>
          <pc:docMk/>
          <pc:sldMk cId="2454569920" sldId="269"/>
        </pc:sldMkLst>
      </pc:sldChg>
    </pc:docChg>
  </pc:docChgLst>
  <pc:docChgLst>
    <pc:chgData name="Kathy Stempel" userId="S::director@bernepubliclibrary.org::eb4e48ee-3afb-4378-a3ea-2e6da93249fa" providerId="AD" clId="Web-{7794F4DE-3D02-182F-71DA-6804E39ADF0B}"/>
    <pc:docChg chg="addSld delSld modSld sldOrd">
      <pc:chgData name="Kathy Stempel" userId="S::director@bernepubliclibrary.org::eb4e48ee-3afb-4378-a3ea-2e6da93249fa" providerId="AD" clId="Web-{7794F4DE-3D02-182F-71DA-6804E39ADF0B}" dt="2025-04-09T19:00:55.419" v="214" actId="20577"/>
      <pc:docMkLst>
        <pc:docMk/>
      </pc:docMkLst>
      <pc:sldChg chg="modSp">
        <pc:chgData name="Kathy Stempel" userId="S::director@bernepubliclibrary.org::eb4e48ee-3afb-4378-a3ea-2e6da93249fa" providerId="AD" clId="Web-{7794F4DE-3D02-182F-71DA-6804E39ADF0B}" dt="2025-04-09T16:47:29.480" v="6" actId="20577"/>
        <pc:sldMkLst>
          <pc:docMk/>
          <pc:sldMk cId="109857222" sldId="256"/>
        </pc:sldMkLst>
        <pc:spChg chg="mod">
          <ac:chgData name="Kathy Stempel" userId="S::director@bernepubliclibrary.org::eb4e48ee-3afb-4378-a3ea-2e6da93249fa" providerId="AD" clId="Web-{7794F4DE-3D02-182F-71DA-6804E39ADF0B}" dt="2025-04-09T16:47:29.480" v="6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delSp modSp">
        <pc:chgData name="Kathy Stempel" userId="S::director@bernepubliclibrary.org::eb4e48ee-3afb-4378-a3ea-2e6da93249fa" providerId="AD" clId="Web-{7794F4DE-3D02-182F-71DA-6804E39ADF0B}" dt="2025-04-09T17:07:22.164" v="33" actId="1076"/>
        <pc:sldMkLst>
          <pc:docMk/>
          <pc:sldMk cId="2481246747" sldId="258"/>
        </pc:sldMkLst>
        <pc:spChg chg="mod">
          <ac:chgData name="Kathy Stempel" userId="S::director@bernepubliclibrary.org::eb4e48ee-3afb-4378-a3ea-2e6da93249fa" providerId="AD" clId="Web-{7794F4DE-3D02-182F-71DA-6804E39ADF0B}" dt="2025-04-09T17:07:22.164" v="33" actId="1076"/>
          <ac:spMkLst>
            <pc:docMk/>
            <pc:sldMk cId="2481246747" sldId="258"/>
            <ac:spMk id="2" creationId="{EE11D6FF-8236-7D71-FC92-207EF052058D}"/>
          </ac:spMkLst>
        </pc:spChg>
        <pc:spChg chg="mod">
          <ac:chgData name="Kathy Stempel" userId="S::director@bernepubliclibrary.org::eb4e48ee-3afb-4378-a3ea-2e6da93249fa" providerId="AD" clId="Web-{7794F4DE-3D02-182F-71DA-6804E39ADF0B}" dt="2025-04-09T17:05:27.536" v="22" actId="20577"/>
          <ac:spMkLst>
            <pc:docMk/>
            <pc:sldMk cId="2481246747" sldId="258"/>
            <ac:spMk id="3" creationId="{22224F6E-6747-43DE-E9F1-1661B8E8E206}"/>
          </ac:spMkLst>
        </pc:spChg>
        <pc:picChg chg="del">
          <ac:chgData name="Kathy Stempel" userId="S::director@bernepubliclibrary.org::eb4e48ee-3afb-4378-a3ea-2e6da93249fa" providerId="AD" clId="Web-{7794F4DE-3D02-182F-71DA-6804E39ADF0B}" dt="2025-04-09T17:06:26.194" v="28"/>
          <ac:picMkLst>
            <pc:docMk/>
            <pc:sldMk cId="2481246747" sldId="258"/>
            <ac:picMk id="4" creationId="{00000000-0000-0000-0000-000000000000}"/>
          </ac:picMkLst>
        </pc:picChg>
      </pc:sldChg>
      <pc:sldChg chg="addSp delSp modSp ord">
        <pc:chgData name="Kathy Stempel" userId="S::director@bernepubliclibrary.org::eb4e48ee-3afb-4378-a3ea-2e6da93249fa" providerId="AD" clId="Web-{7794F4DE-3D02-182F-71DA-6804E39ADF0B}" dt="2025-04-09T18:31:53.453" v="145"/>
        <pc:sldMkLst>
          <pc:docMk/>
          <pc:sldMk cId="87303922" sldId="259"/>
        </pc:sldMkLst>
        <pc:spChg chg="mod">
          <ac:chgData name="Kathy Stempel" userId="S::director@bernepubliclibrary.org::eb4e48ee-3afb-4378-a3ea-2e6da93249fa" providerId="AD" clId="Web-{7794F4DE-3D02-182F-71DA-6804E39ADF0B}" dt="2025-04-09T18:28:14.108" v="141" actId="14100"/>
          <ac:spMkLst>
            <pc:docMk/>
            <pc:sldMk cId="87303922" sldId="259"/>
            <ac:spMk id="2" creationId="{00000000-0000-0000-0000-000000000000}"/>
          </ac:spMkLst>
        </pc:spChg>
        <pc:spChg chg="mod">
          <ac:chgData name="Kathy Stempel" userId="S::director@bernepubliclibrary.org::eb4e48ee-3afb-4378-a3ea-2e6da93249fa" providerId="AD" clId="Web-{7794F4DE-3D02-182F-71DA-6804E39ADF0B}" dt="2025-04-09T18:23:03.349" v="123" actId="20577"/>
          <ac:spMkLst>
            <pc:docMk/>
            <pc:sldMk cId="87303922" sldId="259"/>
            <ac:spMk id="5" creationId="{91EB0B18-B312-378C-9C1E-5B7FB73D2B81}"/>
          </ac:spMkLst>
        </pc:spChg>
        <pc:picChg chg="del">
          <ac:chgData name="Kathy Stempel" userId="S::director@bernepubliclibrary.org::eb4e48ee-3afb-4378-a3ea-2e6da93249fa" providerId="AD" clId="Web-{7794F4DE-3D02-182F-71DA-6804E39ADF0B}" dt="2025-04-09T18:27:38.636" v="135"/>
          <ac:picMkLst>
            <pc:docMk/>
            <pc:sldMk cId="87303922" sldId="259"/>
            <ac:picMk id="4" creationId="{00000000-0000-0000-0000-000000000000}"/>
          </ac:picMkLst>
        </pc:picChg>
        <pc:picChg chg="add mod modCrop">
          <ac:chgData name="Kathy Stempel" userId="S::director@bernepubliclibrary.org::eb4e48ee-3afb-4378-a3ea-2e6da93249fa" providerId="AD" clId="Web-{7794F4DE-3D02-182F-71DA-6804E39ADF0B}" dt="2025-04-09T18:31:53.453" v="145"/>
          <ac:picMkLst>
            <pc:docMk/>
            <pc:sldMk cId="87303922" sldId="259"/>
            <ac:picMk id="6" creationId="{66A9310D-F753-BBEE-4FEB-4314BE3F15DF}"/>
          </ac:picMkLst>
        </pc:picChg>
      </pc:sldChg>
      <pc:sldChg chg="modSp">
        <pc:chgData name="Kathy Stempel" userId="S::director@bernepubliclibrary.org::eb4e48ee-3afb-4378-a3ea-2e6da93249fa" providerId="AD" clId="Web-{7794F4DE-3D02-182F-71DA-6804E39ADF0B}" dt="2025-04-09T18:34:49.717" v="172" actId="14100"/>
        <pc:sldMkLst>
          <pc:docMk/>
          <pc:sldMk cId="835457545" sldId="260"/>
        </pc:sldMkLst>
        <pc:spChg chg="mod">
          <ac:chgData name="Kathy Stempel" userId="S::director@bernepubliclibrary.org::eb4e48ee-3afb-4378-a3ea-2e6da93249fa" providerId="AD" clId="Web-{7794F4DE-3D02-182F-71DA-6804E39ADF0B}" dt="2025-04-09T18:34:09.292" v="164" actId="20577"/>
          <ac:spMkLst>
            <pc:docMk/>
            <pc:sldMk cId="835457545" sldId="260"/>
            <ac:spMk id="3" creationId="{00000000-0000-0000-0000-000000000000}"/>
          </ac:spMkLst>
        </pc:spChg>
        <pc:picChg chg="mod">
          <ac:chgData name="Kathy Stempel" userId="S::director@bernepubliclibrary.org::eb4e48ee-3afb-4378-a3ea-2e6da93249fa" providerId="AD" clId="Web-{7794F4DE-3D02-182F-71DA-6804E39ADF0B}" dt="2025-04-09T18:34:49.717" v="172" actId="14100"/>
          <ac:picMkLst>
            <pc:docMk/>
            <pc:sldMk cId="835457545" sldId="260"/>
            <ac:picMk id="7" creationId="{7C426F44-EFDB-BC0E-65CD-6F9EC141148F}"/>
          </ac:picMkLst>
        </pc:picChg>
      </pc:sldChg>
      <pc:sldChg chg="modSp">
        <pc:chgData name="Kathy Stempel" userId="S::director@bernepubliclibrary.org::eb4e48ee-3afb-4378-a3ea-2e6da93249fa" providerId="AD" clId="Web-{7794F4DE-3D02-182F-71DA-6804E39ADF0B}" dt="2025-04-09T18:33:00.912" v="160" actId="20577"/>
        <pc:sldMkLst>
          <pc:docMk/>
          <pc:sldMk cId="3093613457" sldId="264"/>
        </pc:sldMkLst>
        <pc:spChg chg="mod">
          <ac:chgData name="Kathy Stempel" userId="S::director@bernepubliclibrary.org::eb4e48ee-3afb-4378-a3ea-2e6da93249fa" providerId="AD" clId="Web-{7794F4DE-3D02-182F-71DA-6804E39ADF0B}" dt="2025-04-09T18:33:00.912" v="160" actId="20577"/>
          <ac:spMkLst>
            <pc:docMk/>
            <pc:sldMk cId="3093613457" sldId="264"/>
            <ac:spMk id="3" creationId="{A404A8D9-CA78-E23E-03C4-C672AF74CA1B}"/>
          </ac:spMkLst>
        </pc:spChg>
      </pc:sldChg>
      <pc:sldChg chg="delSp modSp">
        <pc:chgData name="Kathy Stempel" userId="S::director@bernepubliclibrary.org::eb4e48ee-3afb-4378-a3ea-2e6da93249fa" providerId="AD" clId="Web-{7794F4DE-3D02-182F-71DA-6804E39ADF0B}" dt="2025-04-09T18:18:50.688" v="112" actId="1076"/>
        <pc:sldMkLst>
          <pc:docMk/>
          <pc:sldMk cId="2807659778" sldId="266"/>
        </pc:sldMkLst>
        <pc:spChg chg="mod">
          <ac:chgData name="Kathy Stempel" userId="S::director@bernepubliclibrary.org::eb4e48ee-3afb-4378-a3ea-2e6da93249fa" providerId="AD" clId="Web-{7794F4DE-3D02-182F-71DA-6804E39ADF0B}" dt="2025-04-09T18:18:50.688" v="112" actId="1076"/>
          <ac:spMkLst>
            <pc:docMk/>
            <pc:sldMk cId="2807659778" sldId="266"/>
            <ac:spMk id="2" creationId="{B770F8A0-0DFD-6806-86FD-D0DDC3E0BE90}"/>
          </ac:spMkLst>
        </pc:spChg>
        <pc:spChg chg="mod">
          <ac:chgData name="Kathy Stempel" userId="S::director@bernepubliclibrary.org::eb4e48ee-3afb-4378-a3ea-2e6da93249fa" providerId="AD" clId="Web-{7794F4DE-3D02-182F-71DA-6804E39ADF0B}" dt="2025-04-09T17:35:55.641" v="101" actId="20577"/>
          <ac:spMkLst>
            <pc:docMk/>
            <pc:sldMk cId="2807659778" sldId="266"/>
            <ac:spMk id="3" creationId="{066D452D-119A-AF9B-FA6F-7C629F727038}"/>
          </ac:spMkLst>
        </pc:spChg>
        <pc:picChg chg="del">
          <ac:chgData name="Kathy Stempel" userId="S::director@bernepubliclibrary.org::eb4e48ee-3afb-4378-a3ea-2e6da93249fa" providerId="AD" clId="Web-{7794F4DE-3D02-182F-71DA-6804E39ADF0B}" dt="2025-04-09T17:35:12.687" v="97"/>
          <ac:picMkLst>
            <pc:docMk/>
            <pc:sldMk cId="2807659778" sldId="266"/>
            <ac:picMk id="6" creationId="{90DB7F8A-332E-3A4A-CD29-9B25A24EB4CF}"/>
          </ac:picMkLst>
        </pc:picChg>
      </pc:sldChg>
      <pc:sldChg chg="delSp modSp">
        <pc:chgData name="Kathy Stempel" userId="S::director@bernepubliclibrary.org::eb4e48ee-3afb-4378-a3ea-2e6da93249fa" providerId="AD" clId="Web-{7794F4DE-3D02-182F-71DA-6804E39ADF0B}" dt="2025-04-09T18:59:28.366" v="202" actId="14100"/>
        <pc:sldMkLst>
          <pc:docMk/>
          <pc:sldMk cId="3025442603" sldId="268"/>
        </pc:sldMkLst>
        <pc:spChg chg="del mod">
          <ac:chgData name="Kathy Stempel" userId="S::director@bernepubliclibrary.org::eb4e48ee-3afb-4378-a3ea-2e6da93249fa" providerId="AD" clId="Web-{7794F4DE-3D02-182F-71DA-6804E39ADF0B}" dt="2025-04-09T18:59:18.037" v="200"/>
          <ac:spMkLst>
            <pc:docMk/>
            <pc:sldMk cId="3025442603" sldId="268"/>
            <ac:spMk id="5" creationId="{8F495111-B20D-A3ED-1596-17D55AD93119}"/>
          </ac:spMkLst>
        </pc:spChg>
        <pc:picChg chg="mod">
          <ac:chgData name="Kathy Stempel" userId="S::director@bernepubliclibrary.org::eb4e48ee-3afb-4378-a3ea-2e6da93249fa" providerId="AD" clId="Web-{7794F4DE-3D02-182F-71DA-6804E39ADF0B}" dt="2025-04-09T18:59:28.366" v="202" actId="14100"/>
          <ac:picMkLst>
            <pc:docMk/>
            <pc:sldMk cId="3025442603" sldId="268"/>
            <ac:picMk id="3" creationId="{00000000-0000-0000-0000-000000000000}"/>
          </ac:picMkLst>
        </pc:picChg>
        <pc:picChg chg="del">
          <ac:chgData name="Kathy Stempel" userId="S::director@bernepubliclibrary.org::eb4e48ee-3afb-4378-a3ea-2e6da93249fa" providerId="AD" clId="Web-{7794F4DE-3D02-182F-71DA-6804E39ADF0B}" dt="2025-04-09T18:57:33.200" v="194"/>
          <ac:picMkLst>
            <pc:docMk/>
            <pc:sldMk cId="3025442603" sldId="268"/>
            <ac:picMk id="4" creationId="{00000000-0000-0000-0000-000000000000}"/>
          </ac:picMkLst>
        </pc:picChg>
      </pc:sldChg>
      <pc:sldChg chg="modSp">
        <pc:chgData name="Kathy Stempel" userId="S::director@bernepubliclibrary.org::eb4e48ee-3afb-4378-a3ea-2e6da93249fa" providerId="AD" clId="Web-{7794F4DE-3D02-182F-71DA-6804E39ADF0B}" dt="2025-04-09T19:00:55.419" v="214" actId="20577"/>
        <pc:sldMkLst>
          <pc:docMk/>
          <pc:sldMk cId="885277185" sldId="272"/>
        </pc:sldMkLst>
        <pc:spChg chg="mod">
          <ac:chgData name="Kathy Stempel" userId="S::director@bernepubliclibrary.org::eb4e48ee-3afb-4378-a3ea-2e6da93249fa" providerId="AD" clId="Web-{7794F4DE-3D02-182F-71DA-6804E39ADF0B}" dt="2025-04-09T19:00:55.419" v="214" actId="20577"/>
          <ac:spMkLst>
            <pc:docMk/>
            <pc:sldMk cId="885277185" sldId="272"/>
            <ac:spMk id="3" creationId="{00000000-0000-0000-0000-000000000000}"/>
          </ac:spMkLst>
        </pc:spChg>
        <pc:spChg chg="mod">
          <ac:chgData name="Kathy Stempel" userId="S::director@bernepubliclibrary.org::eb4e48ee-3afb-4378-a3ea-2e6da93249fa" providerId="AD" clId="Web-{7794F4DE-3D02-182F-71DA-6804E39ADF0B}" dt="2025-04-09T19:00:51.044" v="212" actId="20577"/>
          <ac:spMkLst>
            <pc:docMk/>
            <pc:sldMk cId="885277185" sldId="272"/>
            <ac:spMk id="4" creationId="{00000000-0000-0000-0000-000000000000}"/>
          </ac:spMkLst>
        </pc:spChg>
      </pc:sldChg>
      <pc:sldChg chg="addSp modSp ord">
        <pc:chgData name="Kathy Stempel" userId="S::director@bernepubliclibrary.org::eb4e48ee-3afb-4378-a3ea-2e6da93249fa" providerId="AD" clId="Web-{7794F4DE-3D02-182F-71DA-6804E39ADF0B}" dt="2025-04-09T19:00:25.761" v="211" actId="1076"/>
        <pc:sldMkLst>
          <pc:docMk/>
          <pc:sldMk cId="224438152" sldId="278"/>
        </pc:sldMkLst>
        <pc:spChg chg="mod">
          <ac:chgData name="Kathy Stempel" userId="S::director@bernepubliclibrary.org::eb4e48ee-3afb-4378-a3ea-2e6da93249fa" providerId="AD" clId="Web-{7794F4DE-3D02-182F-71DA-6804E39ADF0B}" dt="2025-04-09T18:56:24.335" v="193" actId="20577"/>
          <ac:spMkLst>
            <pc:docMk/>
            <pc:sldMk cId="224438152" sldId="278"/>
            <ac:spMk id="4" creationId="{BB7071E2-561F-25C9-5A0D-D1BE18DEAD08}"/>
          </ac:spMkLst>
        </pc:spChg>
        <pc:spChg chg="mod">
          <ac:chgData name="Kathy Stempel" userId="S::director@bernepubliclibrary.org::eb4e48ee-3afb-4378-a3ea-2e6da93249fa" providerId="AD" clId="Web-{7794F4DE-3D02-182F-71DA-6804E39ADF0B}" dt="2025-04-09T19:00:25.761" v="211" actId="1076"/>
          <ac:spMkLst>
            <pc:docMk/>
            <pc:sldMk cId="224438152" sldId="278"/>
            <ac:spMk id="6" creationId="{77329766-6C81-4E5F-88BB-539EF4F3408D}"/>
          </ac:spMkLst>
        </pc:spChg>
        <pc:picChg chg="add mod">
          <ac:chgData name="Kathy Stempel" userId="S::director@bernepubliclibrary.org::eb4e48ee-3afb-4378-a3ea-2e6da93249fa" providerId="AD" clId="Web-{7794F4DE-3D02-182F-71DA-6804E39ADF0B}" dt="2025-04-09T18:59:02.629" v="198" actId="1076"/>
          <ac:picMkLst>
            <pc:docMk/>
            <pc:sldMk cId="224438152" sldId="278"/>
            <ac:picMk id="2" creationId="{2D03C43E-67F0-B06D-B33A-21427484AD66}"/>
          </ac:picMkLst>
        </pc:picChg>
      </pc:sldChg>
      <pc:sldChg chg="addSp delSp modSp new ord">
        <pc:chgData name="Kathy Stempel" userId="S::director@bernepubliclibrary.org::eb4e48ee-3afb-4378-a3ea-2e6da93249fa" providerId="AD" clId="Web-{7794F4DE-3D02-182F-71DA-6804E39ADF0B}" dt="2025-04-09T17:34:40.202" v="96" actId="1076"/>
        <pc:sldMkLst>
          <pc:docMk/>
          <pc:sldMk cId="562027912" sldId="280"/>
        </pc:sldMkLst>
        <pc:spChg chg="mod">
          <ac:chgData name="Kathy Stempel" userId="S::director@bernepubliclibrary.org::eb4e48ee-3afb-4378-a3ea-2e6da93249fa" providerId="AD" clId="Web-{7794F4DE-3D02-182F-71DA-6804E39ADF0B}" dt="2025-04-09T17:14:21.158" v="49" actId="20577"/>
          <ac:spMkLst>
            <pc:docMk/>
            <pc:sldMk cId="562027912" sldId="280"/>
            <ac:spMk id="2" creationId="{45A0C449-5CF5-31FA-42BA-EA0406F526C7}"/>
          </ac:spMkLst>
        </pc:spChg>
        <pc:spChg chg="del">
          <ac:chgData name="Kathy Stempel" userId="S::director@bernepubliclibrary.org::eb4e48ee-3afb-4378-a3ea-2e6da93249fa" providerId="AD" clId="Web-{7794F4DE-3D02-182F-71DA-6804E39ADF0B}" dt="2025-04-09T17:14:32.986" v="50"/>
          <ac:spMkLst>
            <pc:docMk/>
            <pc:sldMk cId="562027912" sldId="280"/>
            <ac:spMk id="3" creationId="{02B59F49-B8BF-E831-5B63-7744BB962648}"/>
          </ac:spMkLst>
        </pc:spChg>
        <pc:picChg chg="add mod ord">
          <ac:chgData name="Kathy Stempel" userId="S::director@bernepubliclibrary.org::eb4e48ee-3afb-4378-a3ea-2e6da93249fa" providerId="AD" clId="Web-{7794F4DE-3D02-182F-71DA-6804E39ADF0B}" dt="2025-04-09T17:22:51.342" v="82" actId="1076"/>
          <ac:picMkLst>
            <pc:docMk/>
            <pc:sldMk cId="562027912" sldId="280"/>
            <ac:picMk id="4" creationId="{7F40C8C7-98C3-BF4E-8208-4CB88FA6C278}"/>
          </ac:picMkLst>
        </pc:picChg>
        <pc:picChg chg="add del mod">
          <ac:chgData name="Kathy Stempel" userId="S::director@bernepubliclibrary.org::eb4e48ee-3afb-4378-a3ea-2e6da93249fa" providerId="AD" clId="Web-{7794F4DE-3D02-182F-71DA-6804E39ADF0B}" dt="2025-04-09T17:21:03.980" v="75"/>
          <ac:picMkLst>
            <pc:docMk/>
            <pc:sldMk cId="562027912" sldId="280"/>
            <ac:picMk id="5" creationId="{3937B782-6AF6-C0E4-1CEA-6995E00FB1BD}"/>
          </ac:picMkLst>
        </pc:picChg>
        <pc:picChg chg="add del mod">
          <ac:chgData name="Kathy Stempel" userId="S::director@bernepubliclibrary.org::eb4e48ee-3afb-4378-a3ea-2e6da93249fa" providerId="AD" clId="Web-{7794F4DE-3D02-182F-71DA-6804E39ADF0B}" dt="2025-04-09T17:32:40.996" v="84"/>
          <ac:picMkLst>
            <pc:docMk/>
            <pc:sldMk cId="562027912" sldId="280"/>
            <ac:picMk id="6" creationId="{89B6D31D-4D83-73FC-1542-054A69A9386F}"/>
          </ac:picMkLst>
        </pc:picChg>
        <pc:picChg chg="add mod modCrop">
          <ac:chgData name="Kathy Stempel" userId="S::director@bernepubliclibrary.org::eb4e48ee-3afb-4378-a3ea-2e6da93249fa" providerId="AD" clId="Web-{7794F4DE-3D02-182F-71DA-6804E39ADF0B}" dt="2025-04-09T17:22:18.013" v="81" actId="1076"/>
          <ac:picMkLst>
            <pc:docMk/>
            <pc:sldMk cId="562027912" sldId="280"/>
            <ac:picMk id="7" creationId="{39256D8A-B2AB-9B81-B0D1-4B3E5C1FE945}"/>
          </ac:picMkLst>
        </pc:picChg>
        <pc:picChg chg="add del mod">
          <ac:chgData name="Kathy Stempel" userId="S::director@bernepubliclibrary.org::eb4e48ee-3afb-4378-a3ea-2e6da93249fa" providerId="AD" clId="Web-{7794F4DE-3D02-182F-71DA-6804E39ADF0B}" dt="2025-04-09T17:18:52.492" v="70"/>
          <ac:picMkLst>
            <pc:docMk/>
            <pc:sldMk cId="562027912" sldId="280"/>
            <ac:picMk id="8" creationId="{CF516A7D-F928-519C-7C63-C57F1BBF0E41}"/>
          </ac:picMkLst>
        </pc:picChg>
        <pc:picChg chg="add mod">
          <ac:chgData name="Kathy Stempel" userId="S::director@bernepubliclibrary.org::eb4e48ee-3afb-4378-a3ea-2e6da93249fa" providerId="AD" clId="Web-{7794F4DE-3D02-182F-71DA-6804E39ADF0B}" dt="2025-04-09T17:34:11.404" v="92" actId="1076"/>
          <ac:picMkLst>
            <pc:docMk/>
            <pc:sldMk cId="562027912" sldId="280"/>
            <ac:picMk id="9" creationId="{9419F0DC-A7E2-A191-5358-A17E9D4F8CE4}"/>
          </ac:picMkLst>
        </pc:picChg>
        <pc:picChg chg="add mod">
          <ac:chgData name="Kathy Stempel" userId="S::director@bernepubliclibrary.org::eb4e48ee-3afb-4378-a3ea-2e6da93249fa" providerId="AD" clId="Web-{7794F4DE-3D02-182F-71DA-6804E39ADF0B}" dt="2025-04-09T17:21:35.199" v="78" actId="1076"/>
          <ac:picMkLst>
            <pc:docMk/>
            <pc:sldMk cId="562027912" sldId="280"/>
            <ac:picMk id="10" creationId="{FBF1DA23-75E6-54F6-576A-0845FAC00696}"/>
          </ac:picMkLst>
        </pc:picChg>
        <pc:picChg chg="add mod">
          <ac:chgData name="Kathy Stempel" userId="S::director@bernepubliclibrary.org::eb4e48ee-3afb-4378-a3ea-2e6da93249fa" providerId="AD" clId="Web-{7794F4DE-3D02-182F-71DA-6804E39ADF0B}" dt="2025-04-09T17:33:02.309" v="88" actId="1076"/>
          <ac:picMkLst>
            <pc:docMk/>
            <pc:sldMk cId="562027912" sldId="280"/>
            <ac:picMk id="11" creationId="{375ACCDF-7B19-BAF2-851E-AC698AE4EAA2}"/>
          </ac:picMkLst>
        </pc:picChg>
        <pc:picChg chg="add mod modCrop">
          <ac:chgData name="Kathy Stempel" userId="S::director@bernepubliclibrary.org::eb4e48ee-3afb-4378-a3ea-2e6da93249fa" providerId="AD" clId="Web-{7794F4DE-3D02-182F-71DA-6804E39ADF0B}" dt="2025-04-09T17:34:40.202" v="96" actId="1076"/>
          <ac:picMkLst>
            <pc:docMk/>
            <pc:sldMk cId="562027912" sldId="280"/>
            <ac:picMk id="12" creationId="{D1FEB235-F9FF-9DC5-0B3B-5632BE9B7528}"/>
          </ac:picMkLst>
        </pc:picChg>
      </pc:sldChg>
      <pc:sldChg chg="add replId">
        <pc:chgData name="Kathy Stempel" userId="S::director@bernepubliclibrary.org::eb4e48ee-3afb-4378-a3ea-2e6da93249fa" providerId="AD" clId="Web-{7794F4DE-3D02-182F-71DA-6804E39ADF0B}" dt="2025-04-09T16:58:46.011" v="8"/>
        <pc:sldMkLst>
          <pc:docMk/>
          <pc:sldMk cId="1260618985" sldId="281"/>
        </pc:sldMkLst>
      </pc:sldChg>
      <pc:sldChg chg="addSp delSp modSp add del ord replId">
        <pc:chgData name="Kathy Stempel" userId="S::director@bernepubliclibrary.org::eb4e48ee-3afb-4378-a3ea-2e6da93249fa" providerId="AD" clId="Web-{7794F4DE-3D02-182F-71DA-6804E39ADF0B}" dt="2025-04-09T17:06:54.991" v="31"/>
        <pc:sldMkLst>
          <pc:docMk/>
          <pc:sldMk cId="3858448464" sldId="282"/>
        </pc:sldMkLst>
        <pc:spChg chg="del mod">
          <ac:chgData name="Kathy Stempel" userId="S::director@bernepubliclibrary.org::eb4e48ee-3afb-4378-a3ea-2e6da93249fa" providerId="AD" clId="Web-{7794F4DE-3D02-182F-71DA-6804E39ADF0B}" dt="2025-04-09T17:03:14.768" v="17"/>
          <ac:spMkLst>
            <pc:docMk/>
            <pc:sldMk cId="3858448464" sldId="282"/>
            <ac:spMk id="2" creationId="{CF93B660-00A9-00B2-C10B-76B6581EFFB3}"/>
          </ac:spMkLst>
        </pc:spChg>
        <pc:spChg chg="add mod">
          <ac:chgData name="Kathy Stempel" userId="S::director@bernepubliclibrary.org::eb4e48ee-3afb-4378-a3ea-2e6da93249fa" providerId="AD" clId="Web-{7794F4DE-3D02-182F-71DA-6804E39ADF0B}" dt="2025-04-09T17:06:18.209" v="27" actId="1076"/>
          <ac:spMkLst>
            <pc:docMk/>
            <pc:sldMk cId="3858448464" sldId="282"/>
            <ac:spMk id="4" creationId="{1D130FCE-3276-5A00-183B-6A2EAD184CA8}"/>
          </ac:spMkLst>
        </pc:spChg>
        <pc:spChg chg="add mod">
          <ac:chgData name="Kathy Stempel" userId="S::director@bernepubliclibrary.org::eb4e48ee-3afb-4378-a3ea-2e6da93249fa" providerId="AD" clId="Web-{7794F4DE-3D02-182F-71DA-6804E39ADF0B}" dt="2025-04-09T17:03:14.768" v="17"/>
          <ac:spMkLst>
            <pc:docMk/>
            <pc:sldMk cId="3858448464" sldId="282"/>
            <ac:spMk id="6" creationId="{E4D55C34-60F1-5315-266D-3A4D751F6FFB}"/>
          </ac:spMkLst>
        </pc:spChg>
        <pc:spChg chg="del">
          <ac:chgData name="Kathy Stempel" userId="S::director@bernepubliclibrary.org::eb4e48ee-3afb-4378-a3ea-2e6da93249fa" providerId="AD" clId="Web-{7794F4DE-3D02-182F-71DA-6804E39ADF0B}" dt="2025-04-09T17:06:54.991" v="31"/>
          <ac:spMkLst>
            <pc:docMk/>
            <pc:sldMk cId="3858448464" sldId="282"/>
            <ac:spMk id="25" creationId="{0D28743A-F31B-4F5E-3D56-C24FBB9E8B25}"/>
          </ac:spMkLst>
        </pc:spChg>
        <pc:picChg chg="add mod">
          <ac:chgData name="Kathy Stempel" userId="S::director@bernepubliclibrary.org::eb4e48ee-3afb-4378-a3ea-2e6da93249fa" providerId="AD" clId="Web-{7794F4DE-3D02-182F-71DA-6804E39ADF0B}" dt="2025-04-09T17:06:38.163" v="30" actId="1076"/>
          <ac:picMkLst>
            <pc:docMk/>
            <pc:sldMk cId="3858448464" sldId="282"/>
            <ac:picMk id="7" creationId="{13614A72-636A-15C5-97AA-FA41085BBF28}"/>
          </ac:picMkLst>
        </pc:picChg>
        <pc:picChg chg="del">
          <ac:chgData name="Kathy Stempel" userId="S::director@bernepubliclibrary.org::eb4e48ee-3afb-4378-a3ea-2e6da93249fa" providerId="AD" clId="Web-{7794F4DE-3D02-182F-71DA-6804E39ADF0B}" dt="2025-04-09T16:59:56.747" v="13"/>
          <ac:picMkLst>
            <pc:docMk/>
            <pc:sldMk cId="3858448464" sldId="282"/>
            <ac:picMk id="8" creationId="{866A7AAA-9AAF-EC63-6EE7-806E6E7D9FCC}"/>
          </ac:picMkLst>
        </pc:picChg>
      </pc:sldChg>
      <pc:sldChg chg="addSp delSp modSp add replId">
        <pc:chgData name="Kathy Stempel" userId="S::director@bernepubliclibrary.org::eb4e48ee-3afb-4378-a3ea-2e6da93249fa" providerId="AD" clId="Web-{7794F4DE-3D02-182F-71DA-6804E39ADF0B}" dt="2025-04-09T18:21:29.732" v="117" actId="20577"/>
        <pc:sldMkLst>
          <pc:docMk/>
          <pc:sldMk cId="1825837241" sldId="283"/>
        </pc:sldMkLst>
        <pc:spChg chg="add mod">
          <ac:chgData name="Kathy Stempel" userId="S::director@bernepubliclibrary.org::eb4e48ee-3afb-4378-a3ea-2e6da93249fa" providerId="AD" clId="Web-{7794F4DE-3D02-182F-71DA-6804E39ADF0B}" dt="2025-04-09T18:21:29.732" v="117" actId="20577"/>
          <ac:spMkLst>
            <pc:docMk/>
            <pc:sldMk cId="1825837241" sldId="283"/>
            <ac:spMk id="3" creationId="{95DF6FFB-542B-B373-543C-AD76221B2270}"/>
          </ac:spMkLst>
        </pc:spChg>
        <pc:spChg chg="del">
          <ac:chgData name="Kathy Stempel" userId="S::director@bernepubliclibrary.org::eb4e48ee-3afb-4378-a3ea-2e6da93249fa" providerId="AD" clId="Web-{7794F4DE-3D02-182F-71DA-6804E39ADF0B}" dt="2025-04-09T17:35:18.078" v="98"/>
          <ac:spMkLst>
            <pc:docMk/>
            <pc:sldMk cId="1825837241" sldId="283"/>
            <ac:spMk id="4" creationId="{E2DDF3AC-317E-5471-F729-6BD9D8A5C3C6}"/>
          </ac:spMkLst>
        </pc:spChg>
        <pc:picChg chg="add mod ord">
          <ac:chgData name="Kathy Stempel" userId="S::director@bernepubliclibrary.org::eb4e48ee-3afb-4378-a3ea-2e6da93249fa" providerId="AD" clId="Web-{7794F4DE-3D02-182F-71DA-6804E39ADF0B}" dt="2025-04-09T17:35:25.781" v="99" actId="1076"/>
          <ac:picMkLst>
            <pc:docMk/>
            <pc:sldMk cId="1825837241" sldId="283"/>
            <ac:picMk id="2" creationId="{0B7D0C51-0B1A-7B99-055A-E9EFF4968C2E}"/>
          </ac:picMkLst>
        </pc:picChg>
      </pc:sldChg>
      <pc:sldChg chg="addSp modSp add replId">
        <pc:chgData name="Kathy Stempel" userId="S::director@bernepubliclibrary.org::eb4e48ee-3afb-4378-a3ea-2e6da93249fa" providerId="AD" clId="Web-{7794F4DE-3D02-182F-71DA-6804E39ADF0B}" dt="2025-04-09T18:27:51.794" v="137" actId="1076"/>
        <pc:sldMkLst>
          <pc:docMk/>
          <pc:sldMk cId="2194458892" sldId="284"/>
        </pc:sldMkLst>
        <pc:spChg chg="mod">
          <ac:chgData name="Kathy Stempel" userId="S::director@bernepubliclibrary.org::eb4e48ee-3afb-4378-a3ea-2e6da93249fa" providerId="AD" clId="Web-{7794F4DE-3D02-182F-71DA-6804E39ADF0B}" dt="2025-04-09T18:27:31.011" v="134" actId="20577"/>
          <ac:spMkLst>
            <pc:docMk/>
            <pc:sldMk cId="2194458892" sldId="284"/>
            <ac:spMk id="4" creationId="{54CB1F52-9153-650D-01D7-84B5017D2086}"/>
          </ac:spMkLst>
        </pc:spChg>
        <pc:picChg chg="add mod">
          <ac:chgData name="Kathy Stempel" userId="S::director@bernepubliclibrary.org::eb4e48ee-3afb-4378-a3ea-2e6da93249fa" providerId="AD" clId="Web-{7794F4DE-3D02-182F-71DA-6804E39ADF0B}" dt="2025-04-09T18:27:51.794" v="137" actId="1076"/>
          <ac:picMkLst>
            <pc:docMk/>
            <pc:sldMk cId="2194458892" sldId="284"/>
            <ac:picMk id="2" creationId="{6AA8D3A0-22AF-27EB-8453-7D0DEFB7B9DF}"/>
          </ac:picMkLst>
        </pc:picChg>
      </pc:sldChg>
      <pc:sldChg chg="addSp delSp modSp add del ord replId">
        <pc:chgData name="Kathy Stempel" userId="S::director@bernepubliclibrary.org::eb4e48ee-3afb-4378-a3ea-2e6da93249fa" providerId="AD" clId="Web-{7794F4DE-3D02-182F-71DA-6804E39ADF0B}" dt="2025-04-09T18:51:50.673" v="189" actId="1076"/>
        <pc:sldMkLst>
          <pc:docMk/>
          <pc:sldMk cId="2376296367" sldId="285"/>
        </pc:sldMkLst>
        <pc:spChg chg="mod">
          <ac:chgData name="Kathy Stempel" userId="S::director@bernepubliclibrary.org::eb4e48ee-3afb-4378-a3ea-2e6da93249fa" providerId="AD" clId="Web-{7794F4DE-3D02-182F-71DA-6804E39ADF0B}" dt="2025-04-09T18:34:31.950" v="170" actId="1076"/>
          <ac:spMkLst>
            <pc:docMk/>
            <pc:sldMk cId="2376296367" sldId="285"/>
            <ac:spMk id="3" creationId="{939A3D20-9B77-441D-8C2F-ACE5EF7370FE}"/>
          </ac:spMkLst>
        </pc:spChg>
        <pc:spChg chg="add del mod">
          <ac:chgData name="Kathy Stempel" userId="S::director@bernepubliclibrary.org::eb4e48ee-3afb-4378-a3ea-2e6da93249fa" providerId="AD" clId="Web-{7794F4DE-3D02-182F-71DA-6804E39ADF0B}" dt="2025-04-09T18:50:18.306" v="178"/>
          <ac:spMkLst>
            <pc:docMk/>
            <pc:sldMk cId="2376296367" sldId="285"/>
            <ac:spMk id="7" creationId="{8DA7F55C-8CF4-97E7-4C71-640F1EC36FD3}"/>
          </ac:spMkLst>
        </pc:spChg>
        <pc:picChg chg="del">
          <ac:chgData name="Kathy Stempel" userId="S::director@bernepubliclibrary.org::eb4e48ee-3afb-4378-a3ea-2e6da93249fa" providerId="AD" clId="Web-{7794F4DE-3D02-182F-71DA-6804E39ADF0B}" dt="2025-04-09T18:49:50.554" v="177"/>
          <ac:picMkLst>
            <pc:docMk/>
            <pc:sldMk cId="2376296367" sldId="285"/>
            <ac:picMk id="2" creationId="{EE67F56E-0A50-8283-2C8B-717CADA765ED}"/>
          </ac:picMkLst>
        </pc:picChg>
        <pc:picChg chg="add mod">
          <ac:chgData name="Kathy Stempel" userId="S::director@bernepubliclibrary.org::eb4e48ee-3afb-4378-a3ea-2e6da93249fa" providerId="AD" clId="Web-{7794F4DE-3D02-182F-71DA-6804E39ADF0B}" dt="2025-04-09T18:51:50.673" v="189" actId="1076"/>
          <ac:picMkLst>
            <pc:docMk/>
            <pc:sldMk cId="2376296367" sldId="285"/>
            <ac:picMk id="4" creationId="{6CDD1C80-4A28-C385-4709-F6D0953D3DCE}"/>
          </ac:picMkLst>
        </pc:picChg>
        <pc:picChg chg="add mod ord">
          <ac:chgData name="Kathy Stempel" userId="S::director@bernepubliclibrary.org::eb4e48ee-3afb-4378-a3ea-2e6da93249fa" providerId="AD" clId="Web-{7794F4DE-3D02-182F-71DA-6804E39ADF0B}" dt="2025-04-09T18:50:34.902" v="181" actId="1076"/>
          <ac:picMkLst>
            <pc:docMk/>
            <pc:sldMk cId="2376296367" sldId="285"/>
            <ac:picMk id="8" creationId="{9C802E72-263B-3DB9-8D01-2C44B9BBBAD9}"/>
          </ac:picMkLst>
        </pc:picChg>
        <pc:picChg chg="add mod modCrop">
          <ac:chgData name="Kathy Stempel" userId="S::director@bernepubliclibrary.org::eb4e48ee-3afb-4378-a3ea-2e6da93249fa" providerId="AD" clId="Web-{7794F4DE-3D02-182F-71DA-6804E39ADF0B}" dt="2025-04-09T18:51:42.548" v="188" actId="1076"/>
          <ac:picMkLst>
            <pc:docMk/>
            <pc:sldMk cId="2376296367" sldId="285"/>
            <ac:picMk id="9" creationId="{D102F171-5D66-5874-C2E2-6A286487D97A}"/>
          </ac:picMkLst>
        </pc:picChg>
      </pc:sldChg>
      <pc:sldChg chg="add replId">
        <pc:chgData name="Kathy Stempel" userId="S::director@bernepubliclibrary.org::eb4e48ee-3afb-4378-a3ea-2e6da93249fa" providerId="AD" clId="Web-{7794F4DE-3D02-182F-71DA-6804E39ADF0B}" dt="2025-04-09T18:55:32.472" v="190"/>
        <pc:sldMkLst>
          <pc:docMk/>
          <pc:sldMk cId="650776876" sldId="286"/>
        </pc:sldMkLst>
      </pc:sldChg>
    </pc:docChg>
  </pc:docChgLst>
  <pc:docChgLst>
    <pc:chgData name="Kathy Stempel" userId="S::director@bernepubliclibrary.org::eb4e48ee-3afb-4378-a3ea-2e6da93249fa" providerId="AD" clId="Web-{84B3991E-2AE8-362F-5A15-47A1E120D8F8}"/>
    <pc:docChg chg="addSld">
      <pc:chgData name="Kathy Stempel" userId="S::director@bernepubliclibrary.org::eb4e48ee-3afb-4378-a3ea-2e6da93249fa" providerId="AD" clId="Web-{84B3991E-2AE8-362F-5A15-47A1E120D8F8}" dt="2025-04-01T20:14:36.625" v="2"/>
      <pc:docMkLst>
        <pc:docMk/>
      </pc:docMkLst>
      <pc:sldChg chg="new">
        <pc:chgData name="Kathy Stempel" userId="S::director@bernepubliclibrary.org::eb4e48ee-3afb-4378-a3ea-2e6da93249fa" providerId="AD" clId="Web-{84B3991E-2AE8-362F-5A15-47A1E120D8F8}" dt="2025-04-01T20:12:53.062" v="0"/>
        <pc:sldMkLst>
          <pc:docMk/>
          <pc:sldMk cId="2102074337" sldId="262"/>
        </pc:sldMkLst>
      </pc:sldChg>
      <pc:sldChg chg="new">
        <pc:chgData name="Kathy Stempel" userId="S::director@bernepubliclibrary.org::eb4e48ee-3afb-4378-a3ea-2e6da93249fa" providerId="AD" clId="Web-{84B3991E-2AE8-362F-5A15-47A1E120D8F8}" dt="2025-04-01T20:13:41.640" v="1"/>
        <pc:sldMkLst>
          <pc:docMk/>
          <pc:sldMk cId="2843342922" sldId="263"/>
        </pc:sldMkLst>
      </pc:sldChg>
      <pc:sldChg chg="new">
        <pc:chgData name="Kathy Stempel" userId="S::director@bernepubliclibrary.org::eb4e48ee-3afb-4378-a3ea-2e6da93249fa" providerId="AD" clId="Web-{84B3991E-2AE8-362F-5A15-47A1E120D8F8}" dt="2025-04-01T20:14:36.625" v="2"/>
        <pc:sldMkLst>
          <pc:docMk/>
          <pc:sldMk cId="3093613457" sldId="264"/>
        </pc:sldMkLst>
      </pc:sldChg>
    </pc:docChg>
  </pc:docChgLst>
  <pc:docChgLst>
    <pc:chgData name="Kathy Stempel" userId="S::director@bernepubliclibrary.org::eb4e48ee-3afb-4378-a3ea-2e6da93249fa" providerId="AD" clId="Web-{F1F24781-8CD5-0C48-C989-C9B89BDE26F2}"/>
    <pc:docChg chg="addSld delSld modSld sldOrd">
      <pc:chgData name="Kathy Stempel" userId="S::director@bernepubliclibrary.org::eb4e48ee-3afb-4378-a3ea-2e6da93249fa" providerId="AD" clId="Web-{F1F24781-8CD5-0C48-C989-C9B89BDE26F2}" dt="2025-04-09T15:02:27.311" v="366" actId="14100"/>
      <pc:docMkLst>
        <pc:docMk/>
      </pc:docMkLst>
      <pc:sldChg chg="addSp delSp">
        <pc:chgData name="Kathy Stempel" userId="S::director@bernepubliclibrary.org::eb4e48ee-3afb-4378-a3ea-2e6da93249fa" providerId="AD" clId="Web-{F1F24781-8CD5-0C48-C989-C9B89BDE26F2}" dt="2025-04-09T13:09:04.021" v="176"/>
        <pc:sldMkLst>
          <pc:docMk/>
          <pc:sldMk cId="522923967" sldId="267"/>
        </pc:sldMkLst>
        <pc:spChg chg="add del">
          <ac:chgData name="Kathy Stempel" userId="S::director@bernepubliclibrary.org::eb4e48ee-3afb-4378-a3ea-2e6da93249fa" providerId="AD" clId="Web-{F1F24781-8CD5-0C48-C989-C9B89BDE26F2}" dt="2025-04-09T13:09:04.021" v="176"/>
          <ac:spMkLst>
            <pc:docMk/>
            <pc:sldMk cId="522923967" sldId="267"/>
            <ac:spMk id="3" creationId="{6AFF4688-6CB8-282C-7C85-0CCC4D58C113}"/>
          </ac:spMkLst>
        </pc:spChg>
        <pc:spChg chg="add del">
          <ac:chgData name="Kathy Stempel" userId="S::director@bernepubliclibrary.org::eb4e48ee-3afb-4378-a3ea-2e6da93249fa" providerId="AD" clId="Web-{F1F24781-8CD5-0C48-C989-C9B89BDE26F2}" dt="2025-04-09T13:08:57.365" v="175"/>
          <ac:spMkLst>
            <pc:docMk/>
            <pc:sldMk cId="522923967" sldId="267"/>
            <ac:spMk id="5" creationId="{6E999279-EF8C-CE92-C4B2-3B4C027AE70B}"/>
          </ac:spMkLst>
        </pc:spChg>
      </pc:sldChg>
      <pc:sldChg chg="addSp modSp">
        <pc:chgData name="Kathy Stempel" userId="S::director@bernepubliclibrary.org::eb4e48ee-3afb-4378-a3ea-2e6da93249fa" providerId="AD" clId="Web-{F1F24781-8CD5-0C48-C989-C9B89BDE26F2}" dt="2025-04-09T14:58:37.656" v="361" actId="20577"/>
        <pc:sldMkLst>
          <pc:docMk/>
          <pc:sldMk cId="2454569920" sldId="269"/>
        </pc:sldMkLst>
        <pc:spChg chg="mod">
          <ac:chgData name="Kathy Stempel" userId="S::director@bernepubliclibrary.org::eb4e48ee-3afb-4378-a3ea-2e6da93249fa" providerId="AD" clId="Web-{F1F24781-8CD5-0C48-C989-C9B89BDE26F2}" dt="2025-04-09T14:58:37.656" v="361" actId="20577"/>
          <ac:spMkLst>
            <pc:docMk/>
            <pc:sldMk cId="2454569920" sldId="269"/>
            <ac:spMk id="3" creationId="{BD33B812-84C0-2EC0-C7B3-6F414119F5EE}"/>
          </ac:spMkLst>
        </pc:spChg>
        <pc:spChg chg="add mod">
          <ac:chgData name="Kathy Stempel" userId="S::director@bernepubliclibrary.org::eb4e48ee-3afb-4378-a3ea-2e6da93249fa" providerId="AD" clId="Web-{F1F24781-8CD5-0C48-C989-C9B89BDE26F2}" dt="2025-04-09T14:55:59.657" v="341" actId="14100"/>
          <ac:spMkLst>
            <pc:docMk/>
            <pc:sldMk cId="2454569920" sldId="269"/>
            <ac:spMk id="5" creationId="{FD5EBCC8-613C-C596-423D-B8266B8C7FDA}"/>
          </ac:spMkLst>
        </pc:spChg>
        <pc:spChg chg="add mod">
          <ac:chgData name="Kathy Stempel" userId="S::director@bernepubliclibrary.org::eb4e48ee-3afb-4378-a3ea-2e6da93249fa" providerId="AD" clId="Web-{F1F24781-8CD5-0C48-C989-C9B89BDE26F2}" dt="2025-04-09T14:57:04.281" v="349" actId="1076"/>
          <ac:spMkLst>
            <pc:docMk/>
            <pc:sldMk cId="2454569920" sldId="269"/>
            <ac:spMk id="8" creationId="{042CA954-45F2-BE93-928F-0FDFE9F5E907}"/>
          </ac:spMkLst>
        </pc:spChg>
        <pc:picChg chg="add mod">
          <ac:chgData name="Kathy Stempel" userId="S::director@bernepubliclibrary.org::eb4e48ee-3afb-4378-a3ea-2e6da93249fa" providerId="AD" clId="Web-{F1F24781-8CD5-0C48-C989-C9B89BDE26F2}" dt="2025-04-09T14:57:47.969" v="354" actId="1076"/>
          <ac:picMkLst>
            <pc:docMk/>
            <pc:sldMk cId="2454569920" sldId="269"/>
            <ac:picMk id="4" creationId="{9F33023F-5F07-6887-A0BF-EB37B7AB9437}"/>
          </ac:picMkLst>
        </pc:picChg>
        <pc:picChg chg="add mod">
          <ac:chgData name="Kathy Stempel" userId="S::director@bernepubliclibrary.org::eb4e48ee-3afb-4378-a3ea-2e6da93249fa" providerId="AD" clId="Web-{F1F24781-8CD5-0C48-C989-C9B89BDE26F2}" dt="2025-04-09T14:58:17.750" v="358" actId="1076"/>
          <ac:picMkLst>
            <pc:docMk/>
            <pc:sldMk cId="2454569920" sldId="269"/>
            <ac:picMk id="7" creationId="{D7CE5885-1092-537E-E262-63922B56A0AE}"/>
          </ac:picMkLst>
        </pc:picChg>
      </pc:sldChg>
      <pc:sldChg chg="del">
        <pc:chgData name="Kathy Stempel" userId="S::director@bernepubliclibrary.org::eb4e48ee-3afb-4378-a3ea-2e6da93249fa" providerId="AD" clId="Web-{F1F24781-8CD5-0C48-C989-C9B89BDE26F2}" dt="2025-04-09T14:13:26.449" v="177"/>
        <pc:sldMkLst>
          <pc:docMk/>
          <pc:sldMk cId="2165492690" sldId="271"/>
        </pc:sldMkLst>
      </pc:sldChg>
      <pc:sldChg chg="delSp modSp">
        <pc:chgData name="Kathy Stempel" userId="S::director@bernepubliclibrary.org::eb4e48ee-3afb-4378-a3ea-2e6da93249fa" providerId="AD" clId="Web-{F1F24781-8CD5-0C48-C989-C9B89BDE26F2}" dt="2025-04-09T14:32:37.178" v="306" actId="20577"/>
        <pc:sldMkLst>
          <pc:docMk/>
          <pc:sldMk cId="885277185" sldId="272"/>
        </pc:sldMkLst>
        <pc:spChg chg="mod">
          <ac:chgData name="Kathy Stempel" userId="S::director@bernepubliclibrary.org::eb4e48ee-3afb-4378-a3ea-2e6da93249fa" providerId="AD" clId="Web-{F1F24781-8CD5-0C48-C989-C9B89BDE26F2}" dt="2025-04-09T12:57:54.440" v="163" actId="20577"/>
          <ac:spMkLst>
            <pc:docMk/>
            <pc:sldMk cId="885277185" sldId="272"/>
            <ac:spMk id="2" creationId="{00000000-0000-0000-0000-000000000000}"/>
          </ac:spMkLst>
        </pc:spChg>
        <pc:spChg chg="mod">
          <ac:chgData name="Kathy Stempel" userId="S::director@bernepubliclibrary.org::eb4e48ee-3afb-4378-a3ea-2e6da93249fa" providerId="AD" clId="Web-{F1F24781-8CD5-0C48-C989-C9B89BDE26F2}" dt="2025-04-09T14:32:37.178" v="306" actId="20577"/>
          <ac:spMkLst>
            <pc:docMk/>
            <pc:sldMk cId="885277185" sldId="272"/>
            <ac:spMk id="3" creationId="{00000000-0000-0000-0000-000000000000}"/>
          </ac:spMkLst>
        </pc:spChg>
        <pc:spChg chg="mod">
          <ac:chgData name="Kathy Stempel" userId="S::director@bernepubliclibrary.org::eb4e48ee-3afb-4378-a3ea-2e6da93249fa" providerId="AD" clId="Web-{F1F24781-8CD5-0C48-C989-C9B89BDE26F2}" dt="2025-04-09T14:28:04.382" v="281" actId="20577"/>
          <ac:spMkLst>
            <pc:docMk/>
            <pc:sldMk cId="885277185" sldId="272"/>
            <ac:spMk id="4" creationId="{00000000-0000-0000-0000-000000000000}"/>
          </ac:spMkLst>
        </pc:spChg>
        <pc:spChg chg="del mod">
          <ac:chgData name="Kathy Stempel" userId="S::director@bernepubliclibrary.org::eb4e48ee-3afb-4378-a3ea-2e6da93249fa" providerId="AD" clId="Web-{F1F24781-8CD5-0C48-C989-C9B89BDE26F2}" dt="2025-04-09T14:23:42.290" v="243"/>
          <ac:spMkLst>
            <pc:docMk/>
            <pc:sldMk cId="885277185" sldId="272"/>
            <ac:spMk id="5" creationId="{00000000-0000-0000-0000-000000000000}"/>
          </ac:spMkLst>
        </pc:spChg>
      </pc:sldChg>
      <pc:sldChg chg="addSp delSp modSp">
        <pc:chgData name="Kathy Stempel" userId="S::director@bernepubliclibrary.org::eb4e48ee-3afb-4378-a3ea-2e6da93249fa" providerId="AD" clId="Web-{F1F24781-8CD5-0C48-C989-C9B89BDE26F2}" dt="2025-04-09T15:02:27.311" v="366" actId="14100"/>
        <pc:sldMkLst>
          <pc:docMk/>
          <pc:sldMk cId="3583891168" sldId="273"/>
        </pc:sldMkLst>
        <pc:spChg chg="del">
          <ac:chgData name="Kathy Stempel" userId="S::director@bernepubliclibrary.org::eb4e48ee-3afb-4378-a3ea-2e6da93249fa" providerId="AD" clId="Web-{F1F24781-8CD5-0C48-C989-C9B89BDE26F2}" dt="2025-04-09T15:02:00.187" v="362"/>
          <ac:spMkLst>
            <pc:docMk/>
            <pc:sldMk cId="3583891168" sldId="273"/>
            <ac:spMk id="12" creationId="{9C777AF6-29A9-E19F-B145-38E5F3908307}"/>
          </ac:spMkLst>
        </pc:spChg>
        <pc:picChg chg="add mod ord">
          <ac:chgData name="Kathy Stempel" userId="S::director@bernepubliclibrary.org::eb4e48ee-3afb-4378-a3ea-2e6da93249fa" providerId="AD" clId="Web-{F1F24781-8CD5-0C48-C989-C9B89BDE26F2}" dt="2025-04-09T15:02:27.311" v="366" actId="14100"/>
          <ac:picMkLst>
            <pc:docMk/>
            <pc:sldMk cId="3583891168" sldId="273"/>
            <ac:picMk id="3" creationId="{04A0CB80-8C0C-E164-C740-1025F5BDA846}"/>
          </ac:picMkLst>
        </pc:picChg>
      </pc:sldChg>
      <pc:sldChg chg="modSp new">
        <pc:chgData name="Kathy Stempel" userId="S::director@bernepubliclibrary.org::eb4e48ee-3afb-4378-a3ea-2e6da93249fa" providerId="AD" clId="Web-{F1F24781-8CD5-0C48-C989-C9B89BDE26F2}" dt="2025-04-09T12:41:32.248" v="162" actId="20577"/>
        <pc:sldMkLst>
          <pc:docMk/>
          <pc:sldMk cId="219931087" sldId="274"/>
        </pc:sldMkLst>
        <pc:spChg chg="mod">
          <ac:chgData name="Kathy Stempel" userId="S::director@bernepubliclibrary.org::eb4e48ee-3afb-4378-a3ea-2e6da93249fa" providerId="AD" clId="Web-{F1F24781-8CD5-0C48-C989-C9B89BDE26F2}" dt="2025-04-09T12:22:01.134" v="29" actId="20577"/>
          <ac:spMkLst>
            <pc:docMk/>
            <pc:sldMk cId="219931087" sldId="274"/>
            <ac:spMk id="2" creationId="{EA6C544F-0900-36BE-9645-C5D3F1B06A6F}"/>
          </ac:spMkLst>
        </pc:spChg>
        <pc:spChg chg="mod">
          <ac:chgData name="Kathy Stempel" userId="S::director@bernepubliclibrary.org::eb4e48ee-3afb-4378-a3ea-2e6da93249fa" providerId="AD" clId="Web-{F1F24781-8CD5-0C48-C989-C9B89BDE26F2}" dt="2025-04-09T12:41:32.248" v="162" actId="20577"/>
          <ac:spMkLst>
            <pc:docMk/>
            <pc:sldMk cId="219931087" sldId="274"/>
            <ac:spMk id="3" creationId="{2455671C-262C-D393-265F-81861E1A7123}"/>
          </ac:spMkLst>
        </pc:spChg>
      </pc:sldChg>
      <pc:sldChg chg="addSp delSp modSp new del mod setBg">
        <pc:chgData name="Kathy Stempel" userId="S::director@bernepubliclibrary.org::eb4e48ee-3afb-4378-a3ea-2e6da93249fa" providerId="AD" clId="Web-{F1F24781-8CD5-0C48-C989-C9B89BDE26F2}" dt="2025-04-09T14:23:00.852" v="232"/>
        <pc:sldMkLst>
          <pc:docMk/>
          <pc:sldMk cId="4223218876" sldId="275"/>
        </pc:sldMkLst>
        <pc:spChg chg="del">
          <ac:chgData name="Kathy Stempel" userId="S::director@bernepubliclibrary.org::eb4e48ee-3afb-4378-a3ea-2e6da93249fa" providerId="AD" clId="Web-{F1F24781-8CD5-0C48-C989-C9B89BDE26F2}" dt="2025-04-09T13:00:12.472" v="165"/>
          <ac:spMkLst>
            <pc:docMk/>
            <pc:sldMk cId="4223218876" sldId="275"/>
            <ac:spMk id="3" creationId="{E271C41D-00B6-D941-1424-2D738AD7F722}"/>
          </ac:spMkLst>
        </pc:spChg>
        <pc:spChg chg="add mod">
          <ac:chgData name="Kathy Stempel" userId="S::director@bernepubliclibrary.org::eb4e48ee-3afb-4378-a3ea-2e6da93249fa" providerId="AD" clId="Web-{F1F24781-8CD5-0C48-C989-C9B89BDE26F2}" dt="2025-04-09T13:00:21.722" v="166"/>
          <ac:spMkLst>
            <pc:docMk/>
            <pc:sldMk cId="4223218876" sldId="275"/>
            <ac:spMk id="13" creationId="{B28A3707-9435-ACBD-745E-45C2CB4FD687}"/>
          </ac:spMkLst>
        </pc:spChg>
        <pc:graphicFrameChg chg="add del mod ord modGraphic">
          <ac:chgData name="Kathy Stempel" userId="S::director@bernepubliclibrary.org::eb4e48ee-3afb-4378-a3ea-2e6da93249fa" providerId="AD" clId="Web-{F1F24781-8CD5-0C48-C989-C9B89BDE26F2}" dt="2025-04-09T13:00:21.722" v="166"/>
          <ac:graphicFrameMkLst>
            <pc:docMk/>
            <pc:sldMk cId="4223218876" sldId="275"/>
            <ac:graphicFrameMk id="5" creationId="{19D31798-2BB4-61C9-32EB-6BBD1518458E}"/>
          </ac:graphicFrameMkLst>
        </pc:graphicFrameChg>
      </pc:sldChg>
      <pc:sldChg chg="addSp delSp modSp add del ord replId">
        <pc:chgData name="Kathy Stempel" userId="S::director@bernepubliclibrary.org::eb4e48ee-3afb-4378-a3ea-2e6da93249fa" providerId="AD" clId="Web-{F1F24781-8CD5-0C48-C989-C9B89BDE26F2}" dt="2025-04-09T14:54:36.923" v="329"/>
        <pc:sldMkLst>
          <pc:docMk/>
          <pc:sldMk cId="2943601923" sldId="276"/>
        </pc:sldMkLst>
        <pc:spChg chg="del mod">
          <ac:chgData name="Kathy Stempel" userId="S::director@bernepubliclibrary.org::eb4e48ee-3afb-4378-a3ea-2e6da93249fa" providerId="AD" clId="Web-{F1F24781-8CD5-0C48-C989-C9B89BDE26F2}" dt="2025-04-09T14:20:51.150" v="203"/>
          <ac:spMkLst>
            <pc:docMk/>
            <pc:sldMk cId="2943601923" sldId="276"/>
            <ac:spMk id="2" creationId="{2C778ED6-35D4-6E45-B2E3-B5E87C66E72D}"/>
          </ac:spMkLst>
        </pc:spChg>
        <pc:spChg chg="add mod">
          <ac:chgData name="Kathy Stempel" userId="S::director@bernepubliclibrary.org::eb4e48ee-3afb-4378-a3ea-2e6da93249fa" providerId="AD" clId="Web-{F1F24781-8CD5-0C48-C989-C9B89BDE26F2}" dt="2025-04-09T14:20:00.791" v="184" actId="20577"/>
          <ac:spMkLst>
            <pc:docMk/>
            <pc:sldMk cId="2943601923" sldId="276"/>
            <ac:spMk id="4" creationId="{06D92A2A-35BA-5990-E0D8-0CEB14AA34C8}"/>
          </ac:spMkLst>
        </pc:spChg>
        <pc:spChg chg="add mod">
          <ac:chgData name="Kathy Stempel" userId="S::director@bernepubliclibrary.org::eb4e48ee-3afb-4378-a3ea-2e6da93249fa" providerId="AD" clId="Web-{F1F24781-8CD5-0C48-C989-C9B89BDE26F2}" dt="2025-04-09T14:21:49.884" v="227" actId="20577"/>
          <ac:spMkLst>
            <pc:docMk/>
            <pc:sldMk cId="2943601923" sldId="276"/>
            <ac:spMk id="6" creationId="{8F444BDF-1753-5BAC-721C-56EE60D9E648}"/>
          </ac:spMkLst>
        </pc:spChg>
        <pc:spChg chg="del">
          <ac:chgData name="Kathy Stempel" userId="S::director@bernepubliclibrary.org::eb4e48ee-3afb-4378-a3ea-2e6da93249fa" providerId="AD" clId="Web-{F1F24781-8CD5-0C48-C989-C9B89BDE26F2}" dt="2025-04-09T14:20:07.588" v="185"/>
          <ac:spMkLst>
            <pc:docMk/>
            <pc:sldMk cId="2943601923" sldId="276"/>
            <ac:spMk id="25" creationId="{15A9EA55-7076-136B-84E4-695F3D243910}"/>
          </ac:spMkLst>
        </pc:spChg>
        <pc:picChg chg="del">
          <ac:chgData name="Kathy Stempel" userId="S::director@bernepubliclibrary.org::eb4e48ee-3afb-4378-a3ea-2e6da93249fa" providerId="AD" clId="Web-{F1F24781-8CD5-0C48-C989-C9B89BDE26F2}" dt="2025-04-09T14:19:40.572" v="183"/>
          <ac:picMkLst>
            <pc:docMk/>
            <pc:sldMk cId="2943601923" sldId="276"/>
            <ac:picMk id="8" creationId="{D19BEE35-D9F6-EF73-2D48-A656EF5FEF2E}"/>
          </ac:picMkLst>
        </pc:picChg>
      </pc:sldChg>
      <pc:sldChg chg="new del">
        <pc:chgData name="Kathy Stempel" userId="S::director@bernepubliclibrary.org::eb4e48ee-3afb-4378-a3ea-2e6da93249fa" providerId="AD" clId="Web-{F1F24781-8CD5-0C48-C989-C9B89BDE26F2}" dt="2025-04-09T14:13:40.245" v="178"/>
        <pc:sldMkLst>
          <pc:docMk/>
          <pc:sldMk cId="4075590709" sldId="276"/>
        </pc:sldMkLst>
      </pc:sldChg>
      <pc:sldChg chg="modSp add ord replId">
        <pc:chgData name="Kathy Stempel" userId="S::director@bernepubliclibrary.org::eb4e48ee-3afb-4378-a3ea-2e6da93249fa" providerId="AD" clId="Web-{F1F24781-8CD5-0C48-C989-C9B89BDE26F2}" dt="2025-04-09T14:29:19.601" v="289" actId="1076"/>
        <pc:sldMkLst>
          <pc:docMk/>
          <pc:sldMk cId="1422657872" sldId="277"/>
        </pc:sldMkLst>
        <pc:spChg chg="mod">
          <ac:chgData name="Kathy Stempel" userId="S::director@bernepubliclibrary.org::eb4e48ee-3afb-4378-a3ea-2e6da93249fa" providerId="AD" clId="Web-{F1F24781-8CD5-0C48-C989-C9B89BDE26F2}" dt="2025-04-09T14:29:19.601" v="289" actId="1076"/>
          <ac:spMkLst>
            <pc:docMk/>
            <pc:sldMk cId="1422657872" sldId="277"/>
            <ac:spMk id="4" creationId="{4031FA60-919F-77E1-8D15-2705614475E9}"/>
          </ac:spMkLst>
        </pc:spChg>
        <pc:spChg chg="mod">
          <ac:chgData name="Kathy Stempel" userId="S::director@bernepubliclibrary.org::eb4e48ee-3afb-4378-a3ea-2e6da93249fa" providerId="AD" clId="Web-{F1F24781-8CD5-0C48-C989-C9B89BDE26F2}" dt="2025-04-09T14:27:44.070" v="280" actId="1076"/>
          <ac:spMkLst>
            <pc:docMk/>
            <pc:sldMk cId="1422657872" sldId="277"/>
            <ac:spMk id="6" creationId="{D05B662C-A760-C6FF-FBFE-E25174DBD736}"/>
          </ac:spMkLst>
        </pc:spChg>
      </pc:sldChg>
      <pc:sldChg chg="modSp add ord replId">
        <pc:chgData name="Kathy Stempel" userId="S::director@bernepubliclibrary.org::eb4e48ee-3afb-4378-a3ea-2e6da93249fa" providerId="AD" clId="Web-{F1F24781-8CD5-0C48-C989-C9B89BDE26F2}" dt="2025-04-09T14:29:35.195" v="290" actId="1076"/>
        <pc:sldMkLst>
          <pc:docMk/>
          <pc:sldMk cId="224438152" sldId="278"/>
        </pc:sldMkLst>
        <pc:spChg chg="mod">
          <ac:chgData name="Kathy Stempel" userId="S::director@bernepubliclibrary.org::eb4e48ee-3afb-4378-a3ea-2e6da93249fa" providerId="AD" clId="Web-{F1F24781-8CD5-0C48-C989-C9B89BDE26F2}" dt="2025-04-09T14:26:10.680" v="259" actId="1076"/>
          <ac:spMkLst>
            <pc:docMk/>
            <pc:sldMk cId="224438152" sldId="278"/>
            <ac:spMk id="4" creationId="{BB7071E2-561F-25C9-5A0D-D1BE18DEAD08}"/>
          </ac:spMkLst>
        </pc:spChg>
        <pc:spChg chg="mod">
          <ac:chgData name="Kathy Stempel" userId="S::director@bernepubliclibrary.org::eb4e48ee-3afb-4378-a3ea-2e6da93249fa" providerId="AD" clId="Web-{F1F24781-8CD5-0C48-C989-C9B89BDE26F2}" dt="2025-04-09T14:29:35.195" v="290" actId="1076"/>
          <ac:spMkLst>
            <pc:docMk/>
            <pc:sldMk cId="224438152" sldId="278"/>
            <ac:spMk id="6" creationId="{77329766-6C81-4E5F-88BB-539EF4F3408D}"/>
          </ac:spMkLst>
        </pc:spChg>
      </pc:sldChg>
      <pc:sldChg chg="modSp add ord replId">
        <pc:chgData name="Kathy Stempel" userId="S::director@bernepubliclibrary.org::eb4e48ee-3afb-4378-a3ea-2e6da93249fa" providerId="AD" clId="Web-{F1F24781-8CD5-0C48-C989-C9B89BDE26F2}" dt="2025-04-09T14:34:03.615" v="328" actId="1076"/>
        <pc:sldMkLst>
          <pc:docMk/>
          <pc:sldMk cId="2281246260" sldId="279"/>
        </pc:sldMkLst>
        <pc:spChg chg="mod">
          <ac:chgData name="Kathy Stempel" userId="S::director@bernepubliclibrary.org::eb4e48ee-3afb-4378-a3ea-2e6da93249fa" providerId="AD" clId="Web-{F1F24781-8CD5-0C48-C989-C9B89BDE26F2}" dt="2025-04-09T14:33:53.928" v="327" actId="1076"/>
          <ac:spMkLst>
            <pc:docMk/>
            <pc:sldMk cId="2281246260" sldId="279"/>
            <ac:spMk id="4" creationId="{2BF2594D-5FBF-6DC8-2942-326AC44B348B}"/>
          </ac:spMkLst>
        </pc:spChg>
        <pc:spChg chg="mod">
          <ac:chgData name="Kathy Stempel" userId="S::director@bernepubliclibrary.org::eb4e48ee-3afb-4378-a3ea-2e6da93249fa" providerId="AD" clId="Web-{F1F24781-8CD5-0C48-C989-C9B89BDE26F2}" dt="2025-04-09T14:34:03.615" v="328" actId="1076"/>
          <ac:spMkLst>
            <pc:docMk/>
            <pc:sldMk cId="2281246260" sldId="279"/>
            <ac:spMk id="6" creationId="{EC4D0350-01BC-4393-C554-5512ABD188EC}"/>
          </ac:spMkLst>
        </pc:spChg>
      </pc:sldChg>
    </pc:docChg>
  </pc:docChgLst>
  <pc:docChgLst>
    <pc:chgData name="Kathy Stempel" userId="S::director@bernepubliclibrary.org::eb4e48ee-3afb-4378-a3ea-2e6da93249fa" providerId="AD" clId="Web-{8BC09469-2591-E0CD-0411-CCFACA1019D1}"/>
    <pc:docChg chg="modSld">
      <pc:chgData name="Kathy Stempel" userId="S::director@bernepubliclibrary.org::eb4e48ee-3afb-4378-a3ea-2e6da93249fa" providerId="AD" clId="Web-{8BC09469-2591-E0CD-0411-CCFACA1019D1}" dt="2025-04-08T16:19:30.340" v="2" actId="20577"/>
      <pc:docMkLst>
        <pc:docMk/>
      </pc:docMkLst>
      <pc:sldChg chg="modSp">
        <pc:chgData name="Kathy Stempel" userId="S::director@bernepubliclibrary.org::eb4e48ee-3afb-4378-a3ea-2e6da93249fa" providerId="AD" clId="Web-{8BC09469-2591-E0CD-0411-CCFACA1019D1}" dt="2025-04-08T16:19:30.340" v="2" actId="20577"/>
        <pc:sldMkLst>
          <pc:docMk/>
          <pc:sldMk cId="2807659778" sldId="266"/>
        </pc:sldMkLst>
        <pc:spChg chg="mod">
          <ac:chgData name="Kathy Stempel" userId="S::director@bernepubliclibrary.org::eb4e48ee-3afb-4378-a3ea-2e6da93249fa" providerId="AD" clId="Web-{8BC09469-2591-E0CD-0411-CCFACA1019D1}" dt="2025-04-08T16:19:30.340" v="2" actId="20577"/>
          <ac:spMkLst>
            <pc:docMk/>
            <pc:sldMk cId="2807659778" sldId="266"/>
            <ac:spMk id="3" creationId="{066D452D-119A-AF9B-FA6F-7C629F727038}"/>
          </ac:spMkLst>
        </pc:spChg>
      </pc:sldChg>
    </pc:docChg>
  </pc:docChgLst>
  <pc:docChgLst>
    <pc:chgData name="Kathy Stempel" userId="S::director@bernepubliclibrary.org::eb4e48ee-3afb-4378-a3ea-2e6da93249fa" providerId="AD" clId="Web-{036513DA-CFA6-BAB2-9C52-ADD0E7EA4826}"/>
    <pc:docChg chg="addSld modSld">
      <pc:chgData name="Kathy Stempel" userId="S::director@bernepubliclibrary.org::eb4e48ee-3afb-4378-a3ea-2e6da93249fa" providerId="AD" clId="Web-{036513DA-CFA6-BAB2-9C52-ADD0E7EA4826}" dt="2025-04-09T03:19:56.788" v="27"/>
      <pc:docMkLst>
        <pc:docMk/>
      </pc:docMkLst>
      <pc:sldChg chg="modSp">
        <pc:chgData name="Kathy Stempel" userId="S::director@bernepubliclibrary.org::eb4e48ee-3afb-4378-a3ea-2e6da93249fa" providerId="AD" clId="Web-{036513DA-CFA6-BAB2-9C52-ADD0E7EA4826}" dt="2025-04-09T01:53:12.626" v="1" actId="14100"/>
        <pc:sldMkLst>
          <pc:docMk/>
          <pc:sldMk cId="2807659778" sldId="266"/>
        </pc:sldMkLst>
        <pc:picChg chg="mod">
          <ac:chgData name="Kathy Stempel" userId="S::director@bernepubliclibrary.org::eb4e48ee-3afb-4378-a3ea-2e6da93249fa" providerId="AD" clId="Web-{036513DA-CFA6-BAB2-9C52-ADD0E7EA4826}" dt="2025-04-09T01:53:12.626" v="1" actId="14100"/>
          <ac:picMkLst>
            <pc:docMk/>
            <pc:sldMk cId="2807659778" sldId="266"/>
            <ac:picMk id="6" creationId="{90DB7F8A-332E-3A4A-CD29-9B25A24EB4CF}"/>
          </ac:picMkLst>
        </pc:picChg>
      </pc:sldChg>
      <pc:sldChg chg="addSp delSp modSp new">
        <pc:chgData name="Kathy Stempel" userId="S::director@bernepubliclibrary.org::eb4e48ee-3afb-4378-a3ea-2e6da93249fa" providerId="AD" clId="Web-{036513DA-CFA6-BAB2-9C52-ADD0E7EA4826}" dt="2025-04-09T03:19:56.788" v="27"/>
        <pc:sldMkLst>
          <pc:docMk/>
          <pc:sldMk cId="3583891168" sldId="273"/>
        </pc:sldMkLst>
        <pc:spChg chg="mod">
          <ac:chgData name="Kathy Stempel" userId="S::director@bernepubliclibrary.org::eb4e48ee-3afb-4378-a3ea-2e6da93249fa" providerId="AD" clId="Web-{036513DA-CFA6-BAB2-9C52-ADD0E7EA4826}" dt="2025-04-09T02:32:08.063" v="25" actId="20577"/>
          <ac:spMkLst>
            <pc:docMk/>
            <pc:sldMk cId="3583891168" sldId="273"/>
            <ac:spMk id="2" creationId="{F687362B-F8B2-F814-44F1-91892B26ECD5}"/>
          </ac:spMkLst>
        </pc:spChg>
        <pc:spChg chg="del">
          <ac:chgData name="Kathy Stempel" userId="S::director@bernepubliclibrary.org::eb4e48ee-3afb-4378-a3ea-2e6da93249fa" providerId="AD" clId="Web-{036513DA-CFA6-BAB2-9C52-ADD0E7EA4826}" dt="2025-04-09T03:19:39.038" v="26"/>
          <ac:spMkLst>
            <pc:docMk/>
            <pc:sldMk cId="3583891168" sldId="273"/>
            <ac:spMk id="3" creationId="{200F0DDF-F052-B483-290A-7B824CC7243A}"/>
          </ac:spMkLst>
        </pc:spChg>
        <pc:spChg chg="add mod">
          <ac:chgData name="Kathy Stempel" userId="S::director@bernepubliclibrary.org::eb4e48ee-3afb-4378-a3ea-2e6da93249fa" providerId="AD" clId="Web-{036513DA-CFA6-BAB2-9C52-ADD0E7EA4826}" dt="2025-04-09T03:19:56.788" v="27"/>
          <ac:spMkLst>
            <pc:docMk/>
            <pc:sldMk cId="3583891168" sldId="273"/>
            <ac:spMk id="12" creationId="{9C777AF6-29A9-E19F-B145-38E5F3908307}"/>
          </ac:spMkLst>
        </pc:spChg>
        <pc:graphicFrameChg chg="add del mod ord modGraphic">
          <ac:chgData name="Kathy Stempel" userId="S::director@bernepubliclibrary.org::eb4e48ee-3afb-4378-a3ea-2e6da93249fa" providerId="AD" clId="Web-{036513DA-CFA6-BAB2-9C52-ADD0E7EA4826}" dt="2025-04-09T03:19:56.788" v="27"/>
          <ac:graphicFrameMkLst>
            <pc:docMk/>
            <pc:sldMk cId="3583891168" sldId="273"/>
            <ac:graphicFrameMk id="4" creationId="{2210536A-53DB-692D-7522-DB25DFB1D93F}"/>
          </ac:graphicFrameMkLst>
        </pc:graphicFrameChg>
      </pc:sldChg>
    </pc:docChg>
  </pc:docChgLst>
  <pc:docChgLst>
    <pc:chgData name="Kathy Stempel" userId="S::director@bernepubliclibrary.org::eb4e48ee-3afb-4378-a3ea-2e6da93249fa" providerId="AD" clId="Web-{17A25A66-FA75-8F98-38B4-9F8FF0DBC1A5}"/>
    <pc:docChg chg="addSld">
      <pc:chgData name="Kathy Stempel" userId="S::director@bernepubliclibrary.org::eb4e48ee-3afb-4378-a3ea-2e6da93249fa" providerId="AD" clId="Web-{17A25A66-FA75-8F98-38B4-9F8FF0DBC1A5}" dt="2025-03-18T20:49:28.390" v="0"/>
      <pc:docMkLst>
        <pc:docMk/>
      </pc:docMkLst>
      <pc:sldChg chg="new">
        <pc:chgData name="Kathy Stempel" userId="S::director@bernepubliclibrary.org::eb4e48ee-3afb-4378-a3ea-2e6da93249fa" providerId="AD" clId="Web-{17A25A66-FA75-8F98-38B4-9F8FF0DBC1A5}" dt="2025-03-18T20:49:28.390" v="0"/>
        <pc:sldMkLst>
          <pc:docMk/>
          <pc:sldMk cId="2481246747" sldId="258"/>
        </pc:sldMkLst>
      </pc:sldChg>
    </pc:docChg>
  </pc:docChgLst>
  <pc:docChgLst>
    <pc:chgData name="Kathy Stempel" userId="S::director@bernepubliclibrary.org::eb4e48ee-3afb-4378-a3ea-2e6da93249fa" providerId="AD" clId="Web-{7D6DB45D-CC70-8E38-5DB0-5B507FDEB5FB}"/>
    <pc:docChg chg="addSld modSld sldOrd">
      <pc:chgData name="Kathy Stempel" userId="S::director@bernepubliclibrary.org::eb4e48ee-3afb-4378-a3ea-2e6da93249fa" providerId="AD" clId="Web-{7D6DB45D-CC70-8E38-5DB0-5B507FDEB5FB}" dt="2025-04-09T22:06:32.268" v="118" actId="1076"/>
      <pc:docMkLst>
        <pc:docMk/>
      </pc:docMkLst>
      <pc:sldChg chg="addSp delSp modSp mod setBg">
        <pc:chgData name="Kathy Stempel" userId="S::director@bernepubliclibrary.org::eb4e48ee-3afb-4378-a3ea-2e6da93249fa" providerId="AD" clId="Web-{7D6DB45D-CC70-8E38-5DB0-5B507FDEB5FB}" dt="2025-04-09T22:03:52.764" v="113" actId="1076"/>
        <pc:sldMkLst>
          <pc:docMk/>
          <pc:sldMk cId="2807659778" sldId="266"/>
        </pc:sldMkLst>
        <pc:spChg chg="mod">
          <ac:chgData name="Kathy Stempel" userId="S::director@bernepubliclibrary.org::eb4e48ee-3afb-4378-a3ea-2e6da93249fa" providerId="AD" clId="Web-{7D6DB45D-CC70-8E38-5DB0-5B507FDEB5FB}" dt="2025-04-09T22:03:42.686" v="112"/>
          <ac:spMkLst>
            <pc:docMk/>
            <pc:sldMk cId="2807659778" sldId="266"/>
            <ac:spMk id="2" creationId="{B770F8A0-0DFD-6806-86FD-D0DDC3E0BE90}"/>
          </ac:spMkLst>
        </pc:spChg>
        <pc:spChg chg="mod">
          <ac:chgData name="Kathy Stempel" userId="S::director@bernepubliclibrary.org::eb4e48ee-3afb-4378-a3ea-2e6da93249fa" providerId="AD" clId="Web-{7D6DB45D-CC70-8E38-5DB0-5B507FDEB5FB}" dt="2025-04-09T22:03:42.686" v="112"/>
          <ac:spMkLst>
            <pc:docMk/>
            <pc:sldMk cId="2807659778" sldId="266"/>
            <ac:spMk id="3" creationId="{066D452D-119A-AF9B-FA6F-7C629F727038}"/>
          </ac:spMkLst>
        </pc:spChg>
        <pc:spChg chg="add del">
          <ac:chgData name="Kathy Stempel" userId="S::director@bernepubliclibrary.org::eb4e48ee-3afb-4378-a3ea-2e6da93249fa" providerId="AD" clId="Web-{7D6DB45D-CC70-8E38-5DB0-5B507FDEB5FB}" dt="2025-04-09T22:03:41.998" v="111"/>
          <ac:spMkLst>
            <pc:docMk/>
            <pc:sldMk cId="2807659778" sldId="266"/>
            <ac:spMk id="21" creationId="{6DC8E2D9-6729-4614-8667-C1016D3182E4}"/>
          </ac:spMkLst>
        </pc:spChg>
        <pc:spChg chg="add">
          <ac:chgData name="Kathy Stempel" userId="S::director@bernepubliclibrary.org::eb4e48ee-3afb-4378-a3ea-2e6da93249fa" providerId="AD" clId="Web-{7D6DB45D-CC70-8E38-5DB0-5B507FDEB5FB}" dt="2025-04-09T22:03:42.686" v="112"/>
          <ac:spMkLst>
            <pc:docMk/>
            <pc:sldMk cId="2807659778" sldId="266"/>
            <ac:spMk id="36" creationId="{6DC8E2D9-6729-4614-8667-C1016D3182E4}"/>
          </ac:spMkLst>
        </pc:spChg>
        <pc:spChg chg="add">
          <ac:chgData name="Kathy Stempel" userId="S::director@bernepubliclibrary.org::eb4e48ee-3afb-4378-a3ea-2e6da93249fa" providerId="AD" clId="Web-{7D6DB45D-CC70-8E38-5DB0-5B507FDEB5FB}" dt="2025-04-09T22:03:42.686" v="112"/>
          <ac:spMkLst>
            <pc:docMk/>
            <pc:sldMk cId="2807659778" sldId="266"/>
            <ac:spMk id="37" creationId="{9C51935E-4A08-4AE4-8E13-F40CD3C4F1C4}"/>
          </ac:spMkLst>
        </pc:spChg>
        <pc:grpChg chg="add del">
          <ac:chgData name="Kathy Stempel" userId="S::director@bernepubliclibrary.org::eb4e48ee-3afb-4378-a3ea-2e6da93249fa" providerId="AD" clId="Web-{7D6DB45D-CC70-8E38-5DB0-5B507FDEB5FB}" dt="2025-04-09T22:03:41.998" v="111"/>
          <ac:grpSpMkLst>
            <pc:docMk/>
            <pc:sldMk cId="2807659778" sldId="266"/>
            <ac:grpSpMk id="9" creationId="{BF4E480B-94D6-46F9-A2B6-B98D311FDC19}"/>
          </ac:grpSpMkLst>
        </pc:grpChg>
        <pc:grpChg chg="add del">
          <ac:chgData name="Kathy Stempel" userId="S::director@bernepubliclibrary.org::eb4e48ee-3afb-4378-a3ea-2e6da93249fa" providerId="AD" clId="Web-{7D6DB45D-CC70-8E38-5DB0-5B507FDEB5FB}" dt="2025-04-09T22:03:41.998" v="111"/>
          <ac:grpSpMkLst>
            <pc:docMk/>
            <pc:sldMk cId="2807659778" sldId="266"/>
            <ac:grpSpMk id="23" creationId="{24A5CBF4-323E-4A2D-A9CD-A3CC0050D948}"/>
          </ac:grpSpMkLst>
        </pc:grpChg>
        <pc:grpChg chg="add">
          <ac:chgData name="Kathy Stempel" userId="S::director@bernepubliclibrary.org::eb4e48ee-3afb-4378-a3ea-2e6da93249fa" providerId="AD" clId="Web-{7D6DB45D-CC70-8E38-5DB0-5B507FDEB5FB}" dt="2025-04-09T22:03:42.686" v="112"/>
          <ac:grpSpMkLst>
            <pc:docMk/>
            <pc:sldMk cId="2807659778" sldId="266"/>
            <ac:grpSpMk id="35" creationId="{BF4E480B-94D6-46F9-A2B6-B98D311FDC19}"/>
          </ac:grpSpMkLst>
        </pc:grpChg>
        <pc:picChg chg="add mod ord">
          <ac:chgData name="Kathy Stempel" userId="S::director@bernepubliclibrary.org::eb4e48ee-3afb-4378-a3ea-2e6da93249fa" providerId="AD" clId="Web-{7D6DB45D-CC70-8E38-5DB0-5B507FDEB5FB}" dt="2025-04-09T22:03:52.764" v="113" actId="1076"/>
          <ac:picMkLst>
            <pc:docMk/>
            <pc:sldMk cId="2807659778" sldId="266"/>
            <ac:picMk id="4" creationId="{BA5DB60A-6FCF-48EE-96FC-005FEA8DF58A}"/>
          </ac:picMkLst>
        </pc:picChg>
      </pc:sldChg>
      <pc:sldChg chg="addSp delSp modSp mod modMedia setBg addAnim delAnim">
        <pc:chgData name="Kathy Stempel" userId="S::director@bernepubliclibrary.org::eb4e48ee-3afb-4378-a3ea-2e6da93249fa" providerId="AD" clId="Web-{7D6DB45D-CC70-8E38-5DB0-5B507FDEB5FB}" dt="2025-04-09T21:09:21.657" v="86" actId="14100"/>
        <pc:sldMkLst>
          <pc:docMk/>
          <pc:sldMk cId="2026831114" sldId="270"/>
        </pc:sldMkLst>
        <pc:spChg chg="mod">
          <ac:chgData name="Kathy Stempel" userId="S::director@bernepubliclibrary.org::eb4e48ee-3afb-4378-a3ea-2e6da93249fa" providerId="AD" clId="Web-{7D6DB45D-CC70-8E38-5DB0-5B507FDEB5FB}" dt="2025-04-09T21:09:21.657" v="86" actId="14100"/>
          <ac:spMkLst>
            <pc:docMk/>
            <pc:sldMk cId="2026831114" sldId="270"/>
            <ac:spMk id="2" creationId="{00000000-0000-0000-0000-000000000000}"/>
          </ac:spMkLst>
        </pc:spChg>
        <pc:spChg chg="del">
          <ac:chgData name="Kathy Stempel" userId="S::director@bernepubliclibrary.org::eb4e48ee-3afb-4378-a3ea-2e6da93249fa" providerId="AD" clId="Web-{7D6DB45D-CC70-8E38-5DB0-5B507FDEB5FB}" dt="2025-04-09T20:46:52.752" v="20"/>
          <ac:spMkLst>
            <pc:docMk/>
            <pc:sldMk cId="2026831114" sldId="270"/>
            <ac:spMk id="3" creationId="{00000000-0000-0000-0000-000000000000}"/>
          </ac:spMkLst>
        </pc:spChg>
        <pc:spChg chg="add">
          <ac:chgData name="Kathy Stempel" userId="S::director@bernepubliclibrary.org::eb4e48ee-3afb-4378-a3ea-2e6da93249fa" providerId="AD" clId="Web-{7D6DB45D-CC70-8E38-5DB0-5B507FDEB5FB}" dt="2025-04-09T20:46:52.752" v="20"/>
          <ac:spMkLst>
            <pc:docMk/>
            <pc:sldMk cId="2026831114" sldId="270"/>
            <ac:spMk id="24" creationId="{6DC8E2D9-6729-4614-8667-C1016D3182E4}"/>
          </ac:spMkLst>
        </pc:spChg>
        <pc:spChg chg="add">
          <ac:chgData name="Kathy Stempel" userId="S::director@bernepubliclibrary.org::eb4e48ee-3afb-4378-a3ea-2e6da93249fa" providerId="AD" clId="Web-{7D6DB45D-CC70-8E38-5DB0-5B507FDEB5FB}" dt="2025-04-09T20:46:52.752" v="20"/>
          <ac:spMkLst>
            <pc:docMk/>
            <pc:sldMk cId="2026831114" sldId="270"/>
            <ac:spMk id="26" creationId="{9C51935E-4A08-4AE4-8E13-F40CD3C4F1C4}"/>
          </ac:spMkLst>
        </pc:spChg>
        <pc:grpChg chg="add">
          <ac:chgData name="Kathy Stempel" userId="S::director@bernepubliclibrary.org::eb4e48ee-3afb-4378-a3ea-2e6da93249fa" providerId="AD" clId="Web-{7D6DB45D-CC70-8E38-5DB0-5B507FDEB5FB}" dt="2025-04-09T20:46:52.752" v="20"/>
          <ac:grpSpMkLst>
            <pc:docMk/>
            <pc:sldMk cId="2026831114" sldId="270"/>
            <ac:grpSpMk id="12" creationId="{BF4E480B-94D6-46F9-A2B6-B98D311FDC19}"/>
          </ac:grpSpMkLst>
        </pc:grpChg>
        <pc:picChg chg="add del mod">
          <ac:chgData name="Kathy Stempel" userId="S::director@bernepubliclibrary.org::eb4e48ee-3afb-4378-a3ea-2e6da93249fa" providerId="AD" clId="Web-{7D6DB45D-CC70-8E38-5DB0-5B507FDEB5FB}" dt="2025-04-09T20:37:25.146" v="3"/>
          <ac:picMkLst>
            <pc:docMk/>
            <pc:sldMk cId="2026831114" sldId="270"/>
            <ac:picMk id="4" creationId="{764FEC09-7BA4-DD1A-3B08-52487ECEF4C4}"/>
          </ac:picMkLst>
        </pc:picChg>
        <pc:picChg chg="add del mod">
          <ac:chgData name="Kathy Stempel" userId="S::director@bernepubliclibrary.org::eb4e48ee-3afb-4378-a3ea-2e6da93249fa" providerId="AD" clId="Web-{7D6DB45D-CC70-8E38-5DB0-5B507FDEB5FB}" dt="2025-04-09T20:37:50.506" v="6"/>
          <ac:picMkLst>
            <pc:docMk/>
            <pc:sldMk cId="2026831114" sldId="270"/>
            <ac:picMk id="5" creationId="{7DF79FDC-440E-62DE-ED54-BD0CC3D16AEA}"/>
          </ac:picMkLst>
        </pc:picChg>
        <pc:picChg chg="add mod">
          <ac:chgData name="Kathy Stempel" userId="S::director@bernepubliclibrary.org::eb4e48ee-3afb-4378-a3ea-2e6da93249fa" providerId="AD" clId="Web-{7D6DB45D-CC70-8E38-5DB0-5B507FDEB5FB}" dt="2025-04-09T20:46:52.752" v="20"/>
          <ac:picMkLst>
            <pc:docMk/>
            <pc:sldMk cId="2026831114" sldId="270"/>
            <ac:picMk id="7" creationId="{360D4023-CB4C-A37B-6549-13DAE13F8F0D}"/>
          </ac:picMkLst>
        </pc:picChg>
        <pc:picChg chg="add mod">
          <ac:chgData name="Kathy Stempel" userId="S::director@bernepubliclibrary.org::eb4e48ee-3afb-4378-a3ea-2e6da93249fa" providerId="AD" clId="Web-{7D6DB45D-CC70-8E38-5DB0-5B507FDEB5FB}" dt="2025-04-09T21:08:52.344" v="79" actId="1076"/>
          <ac:picMkLst>
            <pc:docMk/>
            <pc:sldMk cId="2026831114" sldId="270"/>
            <ac:picMk id="8" creationId="{83980018-7EF5-25C6-D783-D4B9BD5D83CF}"/>
          </ac:picMkLst>
        </pc:picChg>
      </pc:sldChg>
      <pc:sldChg chg="addSp delSp modSp modMedia addAnim delAnim">
        <pc:chgData name="Kathy Stempel" userId="S::director@bernepubliclibrary.org::eb4e48ee-3afb-4378-a3ea-2e6da93249fa" providerId="AD" clId="Web-{7D6DB45D-CC70-8E38-5DB0-5B507FDEB5FB}" dt="2025-04-09T20:47:30.519" v="23" actId="14100"/>
        <pc:sldMkLst>
          <pc:docMk/>
          <pc:sldMk cId="885277185" sldId="272"/>
        </pc:sldMkLst>
        <pc:picChg chg="add del mod">
          <ac:chgData name="Kathy Stempel" userId="S::director@bernepubliclibrary.org::eb4e48ee-3afb-4378-a3ea-2e6da93249fa" providerId="AD" clId="Web-{7D6DB45D-CC70-8E38-5DB0-5B507FDEB5FB}" dt="2025-04-09T20:39:34.195" v="10"/>
          <ac:picMkLst>
            <pc:docMk/>
            <pc:sldMk cId="885277185" sldId="272"/>
            <ac:picMk id="5" creationId="{DC9D1D68-FD44-5773-FB78-63BC3BE9C737}"/>
          </ac:picMkLst>
        </pc:picChg>
        <pc:picChg chg="add del mod">
          <ac:chgData name="Kathy Stempel" userId="S::director@bernepubliclibrary.org::eb4e48ee-3afb-4378-a3ea-2e6da93249fa" providerId="AD" clId="Web-{7D6DB45D-CC70-8E38-5DB0-5B507FDEB5FB}" dt="2025-04-09T20:41:20.073" v="12"/>
          <ac:picMkLst>
            <pc:docMk/>
            <pc:sldMk cId="885277185" sldId="272"/>
            <ac:picMk id="6" creationId="{6F90072D-01B2-3EA6-BDB6-343C6FBBDFE1}"/>
          </ac:picMkLst>
        </pc:picChg>
        <pc:picChg chg="add del mod">
          <ac:chgData name="Kathy Stempel" userId="S::director@bernepubliclibrary.org::eb4e48ee-3afb-4378-a3ea-2e6da93249fa" providerId="AD" clId="Web-{7D6DB45D-CC70-8E38-5DB0-5B507FDEB5FB}" dt="2025-04-09T20:44:48.156" v="15"/>
          <ac:picMkLst>
            <pc:docMk/>
            <pc:sldMk cId="885277185" sldId="272"/>
            <ac:picMk id="7" creationId="{F3B65DE8-876B-9C27-E68C-D56B733FBC9E}"/>
          </ac:picMkLst>
        </pc:picChg>
        <pc:picChg chg="add mod">
          <ac:chgData name="Kathy Stempel" userId="S::director@bernepubliclibrary.org::eb4e48ee-3afb-4378-a3ea-2e6da93249fa" providerId="AD" clId="Web-{7D6DB45D-CC70-8E38-5DB0-5B507FDEB5FB}" dt="2025-04-09T20:47:30.519" v="23" actId="14100"/>
          <ac:picMkLst>
            <pc:docMk/>
            <pc:sldMk cId="885277185" sldId="272"/>
            <ac:picMk id="8" creationId="{B28D92AD-B836-8461-D460-0B0426EFC09F}"/>
          </ac:picMkLst>
        </pc:picChg>
        <pc:picChg chg="add del mod">
          <ac:chgData name="Kathy Stempel" userId="S::director@bernepubliclibrary.org::eb4e48ee-3afb-4378-a3ea-2e6da93249fa" providerId="AD" clId="Web-{7D6DB45D-CC70-8E38-5DB0-5B507FDEB5FB}" dt="2025-04-09T20:47:14.503" v="22"/>
          <ac:picMkLst>
            <pc:docMk/>
            <pc:sldMk cId="885277185" sldId="272"/>
            <ac:picMk id="9" creationId="{9E2EDD3C-CDD4-2CB0-B475-8BFD73C9BE41}"/>
          </ac:picMkLst>
        </pc:picChg>
        <pc:picChg chg="add del mod">
          <ac:chgData name="Kathy Stempel" userId="S::director@bernepubliclibrary.org::eb4e48ee-3afb-4378-a3ea-2e6da93249fa" providerId="AD" clId="Web-{7D6DB45D-CC70-8E38-5DB0-5B507FDEB5FB}" dt="2025-04-09T20:47:10.784" v="21"/>
          <ac:picMkLst>
            <pc:docMk/>
            <pc:sldMk cId="885277185" sldId="272"/>
            <ac:picMk id="10" creationId="{031DE0BC-5AE0-0F58-7958-C87F23572DD5}"/>
          </ac:picMkLst>
        </pc:picChg>
      </pc:sldChg>
      <pc:sldChg chg="addSp delSp modSp">
        <pc:chgData name="Kathy Stempel" userId="S::director@bernepubliclibrary.org::eb4e48ee-3afb-4378-a3ea-2e6da93249fa" providerId="AD" clId="Web-{7D6DB45D-CC70-8E38-5DB0-5B507FDEB5FB}" dt="2025-04-09T21:57:21.005" v="107" actId="20577"/>
        <pc:sldMkLst>
          <pc:docMk/>
          <pc:sldMk cId="3583891168" sldId="273"/>
        </pc:sldMkLst>
        <pc:spChg chg="mod">
          <ac:chgData name="Kathy Stempel" userId="S::director@bernepubliclibrary.org::eb4e48ee-3afb-4378-a3ea-2e6da93249fa" providerId="AD" clId="Web-{7D6DB45D-CC70-8E38-5DB0-5B507FDEB5FB}" dt="2025-04-09T21:56:23.910" v="103" actId="20577"/>
          <ac:spMkLst>
            <pc:docMk/>
            <pc:sldMk cId="3583891168" sldId="273"/>
            <ac:spMk id="2" creationId="{F687362B-F8B2-F814-44F1-91892B26ECD5}"/>
          </ac:spMkLst>
        </pc:spChg>
        <pc:spChg chg="add mod">
          <ac:chgData name="Kathy Stempel" userId="S::director@bernepubliclibrary.org::eb4e48ee-3afb-4378-a3ea-2e6da93249fa" providerId="AD" clId="Web-{7D6DB45D-CC70-8E38-5DB0-5B507FDEB5FB}" dt="2025-04-09T21:57:21.005" v="107" actId="20577"/>
          <ac:spMkLst>
            <pc:docMk/>
            <pc:sldMk cId="3583891168" sldId="273"/>
            <ac:spMk id="6" creationId="{C18B682D-289E-5FC7-F0BC-497B2E384B92}"/>
          </ac:spMkLst>
        </pc:spChg>
        <pc:picChg chg="del mod">
          <ac:chgData name="Kathy Stempel" userId="S::director@bernepubliclibrary.org::eb4e48ee-3afb-4378-a3ea-2e6da93249fa" providerId="AD" clId="Web-{7D6DB45D-CC70-8E38-5DB0-5B507FDEB5FB}" dt="2025-04-09T21:20:09.515" v="93"/>
          <ac:picMkLst>
            <pc:docMk/>
            <pc:sldMk cId="3583891168" sldId="273"/>
            <ac:picMk id="3" creationId="{04A0CB80-8C0C-E164-C740-1025F5BDA846}"/>
          </ac:picMkLst>
        </pc:picChg>
        <pc:picChg chg="add del mod">
          <ac:chgData name="Kathy Stempel" userId="S::director@bernepubliclibrary.org::eb4e48ee-3afb-4378-a3ea-2e6da93249fa" providerId="AD" clId="Web-{7D6DB45D-CC70-8E38-5DB0-5B507FDEB5FB}" dt="2025-04-09T21:19:41.530" v="91"/>
          <ac:picMkLst>
            <pc:docMk/>
            <pc:sldMk cId="3583891168" sldId="273"/>
            <ac:picMk id="4" creationId="{6B935DE7-4718-DE62-ACA4-A3CFE460FB1A}"/>
          </ac:picMkLst>
        </pc:picChg>
      </pc:sldChg>
      <pc:sldChg chg="addSp modSp new">
        <pc:chgData name="Kathy Stempel" userId="S::director@bernepubliclibrary.org::eb4e48ee-3afb-4378-a3ea-2e6da93249fa" providerId="AD" clId="Web-{7D6DB45D-CC70-8E38-5DB0-5B507FDEB5FB}" dt="2025-04-09T20:54:50.497" v="57" actId="14100"/>
        <pc:sldMkLst>
          <pc:docMk/>
          <pc:sldMk cId="1546391048" sldId="287"/>
        </pc:sldMkLst>
        <pc:spChg chg="mod">
          <ac:chgData name="Kathy Stempel" userId="S::director@bernepubliclibrary.org::eb4e48ee-3afb-4378-a3ea-2e6da93249fa" providerId="AD" clId="Web-{7D6DB45D-CC70-8E38-5DB0-5B507FDEB5FB}" dt="2025-04-09T20:54:27.481" v="53" actId="14100"/>
          <ac:spMkLst>
            <pc:docMk/>
            <pc:sldMk cId="1546391048" sldId="287"/>
            <ac:spMk id="2" creationId="{7FD58B33-5E9D-E36D-E366-98C0D2E3E001}"/>
          </ac:spMkLst>
        </pc:spChg>
        <pc:picChg chg="add mod">
          <ac:chgData name="Kathy Stempel" userId="S::director@bernepubliclibrary.org::eb4e48ee-3afb-4378-a3ea-2e6da93249fa" providerId="AD" clId="Web-{7D6DB45D-CC70-8E38-5DB0-5B507FDEB5FB}" dt="2025-04-09T20:54:50.497" v="57" actId="14100"/>
          <ac:picMkLst>
            <pc:docMk/>
            <pc:sldMk cId="1546391048" sldId="287"/>
            <ac:picMk id="4" creationId="{EFF7D624-E04E-BB58-216B-A2AF50FDA71C}"/>
          </ac:picMkLst>
        </pc:picChg>
      </pc:sldChg>
      <pc:sldChg chg="addSp delSp modSp add ord replId modMedia addAnim delAnim">
        <pc:chgData name="Kathy Stempel" userId="S::director@bernepubliclibrary.org::eb4e48ee-3afb-4378-a3ea-2e6da93249fa" providerId="AD" clId="Web-{7D6DB45D-CC70-8E38-5DB0-5B507FDEB5FB}" dt="2025-04-09T22:06:32.268" v="118" actId="1076"/>
        <pc:sldMkLst>
          <pc:docMk/>
          <pc:sldMk cId="2869961359" sldId="288"/>
        </pc:sldMkLst>
        <pc:spChg chg="mod">
          <ac:chgData name="Kathy Stempel" userId="S::director@bernepubliclibrary.org::eb4e48ee-3afb-4378-a3ea-2e6da93249fa" providerId="AD" clId="Web-{7D6DB45D-CC70-8E38-5DB0-5B507FDEB5FB}" dt="2025-04-09T21:03:57.103" v="66" actId="20577"/>
          <ac:spMkLst>
            <pc:docMk/>
            <pc:sldMk cId="2869961359" sldId="288"/>
            <ac:spMk id="6" creationId="{768D22B0-43EB-C0D1-CE06-EB56FE1BC4DB}"/>
          </ac:spMkLst>
        </pc:spChg>
        <pc:picChg chg="add mod">
          <ac:chgData name="Kathy Stempel" userId="S::director@bernepubliclibrary.org::eb4e48ee-3afb-4378-a3ea-2e6da93249fa" providerId="AD" clId="Web-{7D6DB45D-CC70-8E38-5DB0-5B507FDEB5FB}" dt="2025-04-09T22:06:32.268" v="118" actId="1076"/>
          <ac:picMkLst>
            <pc:docMk/>
            <pc:sldMk cId="2869961359" sldId="288"/>
            <ac:picMk id="2" creationId="{048B9472-B324-3B37-BFA7-2AE7EB77121C}"/>
          </ac:picMkLst>
        </pc:picChg>
        <pc:picChg chg="del mod">
          <ac:chgData name="Kathy Stempel" userId="S::director@bernepubliclibrary.org::eb4e48ee-3afb-4378-a3ea-2e6da93249fa" providerId="AD" clId="Web-{7D6DB45D-CC70-8E38-5DB0-5B507FDEB5FB}" dt="2025-04-09T21:06:35.075" v="71"/>
          <ac:picMkLst>
            <pc:docMk/>
            <pc:sldMk cId="2869961359" sldId="288"/>
            <ac:picMk id="2" creationId="{9012D2F5-596D-DF7C-C81D-76EE84F5890E}"/>
          </ac:picMkLst>
        </pc:picChg>
        <pc:picChg chg="add del mod">
          <ac:chgData name="Kathy Stempel" userId="S::director@bernepubliclibrary.org::eb4e48ee-3afb-4378-a3ea-2e6da93249fa" providerId="AD" clId="Web-{7D6DB45D-CC70-8E38-5DB0-5B507FDEB5FB}" dt="2025-04-09T21:05:17.339" v="70"/>
          <ac:picMkLst>
            <pc:docMk/>
            <pc:sldMk cId="2869961359" sldId="288"/>
            <ac:picMk id="3" creationId="{F63FDE39-E36A-0B5E-05BE-60691C55A587}"/>
          </ac:picMkLst>
        </pc:picChg>
        <pc:picChg chg="add del mod">
          <ac:chgData name="Kathy Stempel" userId="S::director@bernepubliclibrary.org::eb4e48ee-3afb-4378-a3ea-2e6da93249fa" providerId="AD" clId="Web-{7D6DB45D-CC70-8E38-5DB0-5B507FDEB5FB}" dt="2025-04-09T21:08:24.203" v="76"/>
          <ac:picMkLst>
            <pc:docMk/>
            <pc:sldMk cId="2869961359" sldId="288"/>
            <ac:picMk id="5" creationId="{6589D714-9A20-1A80-57B7-61D8DCA1BA04}"/>
          </ac:picMkLst>
        </pc:picChg>
      </pc:sldChg>
    </pc:docChg>
  </pc:docChgLst>
  <pc:docChgLst>
    <pc:chgData clId="Web-{8BC09469-2591-E0CD-0411-CCFACA1019D1}"/>
    <pc:docChg chg="modSld">
      <pc:chgData name="" userId="" providerId="" clId="Web-{8BC09469-2591-E0CD-0411-CCFACA1019D1}" dt="2025-04-08T16:18:51.416" v="0" actId="1076"/>
      <pc:docMkLst>
        <pc:docMk/>
      </pc:docMkLst>
      <pc:sldChg chg="modSp">
        <pc:chgData name="" userId="" providerId="" clId="Web-{8BC09469-2591-E0CD-0411-CCFACA1019D1}" dt="2025-04-08T16:18:51.416" v="0" actId="1076"/>
        <pc:sldMkLst>
          <pc:docMk/>
          <pc:sldMk cId="109857222" sldId="256"/>
        </pc:sldMkLst>
        <pc:spChg chg="mod">
          <ac:chgData name="" userId="" providerId="" clId="Web-{8BC09469-2591-E0CD-0411-CCFACA1019D1}" dt="2025-04-08T16:18:51.416" v="0" actId="1076"/>
          <ac:spMkLst>
            <pc:docMk/>
            <pc:sldMk cId="109857222" sldId="256"/>
            <ac:spMk id="3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985777-B29A-4293-BB8D-1AF03977A56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256D4D9-19EB-457A-9149-C40AD542B730}">
      <dgm:prSet/>
      <dgm:spPr/>
      <dgm:t>
        <a:bodyPr/>
        <a:lstStyle/>
        <a:p>
          <a:r>
            <a:rPr lang="en-US"/>
            <a:t>OPEN – 52 WEEKS</a:t>
          </a:r>
        </a:p>
      </dgm:t>
    </dgm:pt>
    <dgm:pt modelId="{07A40487-4857-4EF2-822C-F15859F87256}" type="parTrans" cxnId="{521CA37C-BA5D-4FE3-A603-E90538A269F8}">
      <dgm:prSet/>
      <dgm:spPr/>
      <dgm:t>
        <a:bodyPr/>
        <a:lstStyle/>
        <a:p>
          <a:endParaRPr lang="en-US"/>
        </a:p>
      </dgm:t>
    </dgm:pt>
    <dgm:pt modelId="{5047928E-00E9-49B5-9B18-781861FF363A}" type="sibTrans" cxnId="{521CA37C-BA5D-4FE3-A603-E90538A269F8}">
      <dgm:prSet/>
      <dgm:spPr/>
      <dgm:t>
        <a:bodyPr/>
        <a:lstStyle/>
        <a:p>
          <a:endParaRPr lang="en-US"/>
        </a:p>
      </dgm:t>
    </dgm:pt>
    <dgm:pt modelId="{F9B7CA69-6BB0-4D7E-9A72-8CFCDBB92A3F}">
      <dgm:prSet/>
      <dgm:spPr/>
      <dgm:t>
        <a:bodyPr/>
        <a:lstStyle/>
        <a:p>
          <a:r>
            <a:rPr lang="en-US"/>
            <a:t>2,080 HOURS A YEAR</a:t>
          </a:r>
        </a:p>
      </dgm:t>
    </dgm:pt>
    <dgm:pt modelId="{C6C3097B-D87B-4EE8-A8D4-1F9E41754715}" type="parTrans" cxnId="{0DC925F7-40D6-48FE-B2C5-4716BCA949CA}">
      <dgm:prSet/>
      <dgm:spPr/>
      <dgm:t>
        <a:bodyPr/>
        <a:lstStyle/>
        <a:p>
          <a:endParaRPr lang="en-US"/>
        </a:p>
      </dgm:t>
    </dgm:pt>
    <dgm:pt modelId="{91248053-F1BB-4A50-A529-75D5CE12C30C}" type="sibTrans" cxnId="{0DC925F7-40D6-48FE-B2C5-4716BCA949CA}">
      <dgm:prSet/>
      <dgm:spPr/>
      <dgm:t>
        <a:bodyPr/>
        <a:lstStyle/>
        <a:p>
          <a:endParaRPr lang="en-US"/>
        </a:p>
      </dgm:t>
    </dgm:pt>
    <dgm:pt modelId="{E9A35D05-A868-4816-825F-C1903DA9EF93}" type="pres">
      <dgm:prSet presAssocID="{35985777-B29A-4293-BB8D-1AF03977A56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69BE04F-EE9A-4051-8AAB-068522F145D7}" type="pres">
      <dgm:prSet presAssocID="{A256D4D9-19EB-457A-9149-C40AD542B730}" presName="hierRoot1" presStyleCnt="0"/>
      <dgm:spPr/>
    </dgm:pt>
    <dgm:pt modelId="{19982D34-94B9-43D1-B15F-2C0CF02F4075}" type="pres">
      <dgm:prSet presAssocID="{A256D4D9-19EB-457A-9149-C40AD542B730}" presName="composite" presStyleCnt="0"/>
      <dgm:spPr/>
    </dgm:pt>
    <dgm:pt modelId="{01533994-6782-441B-AF97-9CB52C521C49}" type="pres">
      <dgm:prSet presAssocID="{A256D4D9-19EB-457A-9149-C40AD542B730}" presName="background" presStyleLbl="node0" presStyleIdx="0" presStyleCnt="2"/>
      <dgm:spPr/>
    </dgm:pt>
    <dgm:pt modelId="{B2D6CC6B-CA63-4405-BE8A-9096993E29BD}" type="pres">
      <dgm:prSet presAssocID="{A256D4D9-19EB-457A-9149-C40AD542B730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7418859-0AF5-4418-97CB-FF43B18372CF}" type="pres">
      <dgm:prSet presAssocID="{A256D4D9-19EB-457A-9149-C40AD542B730}" presName="hierChild2" presStyleCnt="0"/>
      <dgm:spPr/>
    </dgm:pt>
    <dgm:pt modelId="{E80A6768-4DB5-4D53-ADAA-772C5F79D8BC}" type="pres">
      <dgm:prSet presAssocID="{F9B7CA69-6BB0-4D7E-9A72-8CFCDBB92A3F}" presName="hierRoot1" presStyleCnt="0"/>
      <dgm:spPr/>
    </dgm:pt>
    <dgm:pt modelId="{F12FD5EB-201F-4F71-9D47-10B91DE13BF1}" type="pres">
      <dgm:prSet presAssocID="{F9B7CA69-6BB0-4D7E-9A72-8CFCDBB92A3F}" presName="composite" presStyleCnt="0"/>
      <dgm:spPr/>
    </dgm:pt>
    <dgm:pt modelId="{808CE69C-8A11-4639-93C8-EE8DDC49C290}" type="pres">
      <dgm:prSet presAssocID="{F9B7CA69-6BB0-4D7E-9A72-8CFCDBB92A3F}" presName="background" presStyleLbl="node0" presStyleIdx="1" presStyleCnt="2"/>
      <dgm:spPr/>
    </dgm:pt>
    <dgm:pt modelId="{7856B397-167C-427F-B6C9-5F9021030C70}" type="pres">
      <dgm:prSet presAssocID="{F9B7CA69-6BB0-4D7E-9A72-8CFCDBB92A3F}" presName="text" presStyleLbl="fgAcc0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38BCB7A-6778-4E25-869D-052DD980F911}" type="pres">
      <dgm:prSet presAssocID="{F9B7CA69-6BB0-4D7E-9A72-8CFCDBB92A3F}" presName="hierChild2" presStyleCnt="0"/>
      <dgm:spPr/>
    </dgm:pt>
  </dgm:ptLst>
  <dgm:cxnLst>
    <dgm:cxn modelId="{BA30469E-0D77-4FF8-A32D-B3A2DF6695FB}" type="presOf" srcId="{35985777-B29A-4293-BB8D-1AF03977A567}" destId="{E9A35D05-A868-4816-825F-C1903DA9EF93}" srcOrd="0" destOrd="0" presId="urn:microsoft.com/office/officeart/2005/8/layout/hierarchy1"/>
    <dgm:cxn modelId="{7DC5111D-F870-4E77-BAE6-EB2C04EBCF28}" type="presOf" srcId="{F9B7CA69-6BB0-4D7E-9A72-8CFCDBB92A3F}" destId="{7856B397-167C-427F-B6C9-5F9021030C70}" srcOrd="0" destOrd="0" presId="urn:microsoft.com/office/officeart/2005/8/layout/hierarchy1"/>
    <dgm:cxn modelId="{18300F71-287E-41AE-B632-BD96DF166647}" type="presOf" srcId="{A256D4D9-19EB-457A-9149-C40AD542B730}" destId="{B2D6CC6B-CA63-4405-BE8A-9096993E29BD}" srcOrd="0" destOrd="0" presId="urn:microsoft.com/office/officeart/2005/8/layout/hierarchy1"/>
    <dgm:cxn modelId="{0DC925F7-40D6-48FE-B2C5-4716BCA949CA}" srcId="{35985777-B29A-4293-BB8D-1AF03977A567}" destId="{F9B7CA69-6BB0-4D7E-9A72-8CFCDBB92A3F}" srcOrd="1" destOrd="0" parTransId="{C6C3097B-D87B-4EE8-A8D4-1F9E41754715}" sibTransId="{91248053-F1BB-4A50-A529-75D5CE12C30C}"/>
    <dgm:cxn modelId="{521CA37C-BA5D-4FE3-A603-E90538A269F8}" srcId="{35985777-B29A-4293-BB8D-1AF03977A567}" destId="{A256D4D9-19EB-457A-9149-C40AD542B730}" srcOrd="0" destOrd="0" parTransId="{07A40487-4857-4EF2-822C-F15859F87256}" sibTransId="{5047928E-00E9-49B5-9B18-781861FF363A}"/>
    <dgm:cxn modelId="{B5DED4EE-0051-439D-944B-808E2AE34BE6}" type="presParOf" srcId="{E9A35D05-A868-4816-825F-C1903DA9EF93}" destId="{569BE04F-EE9A-4051-8AAB-068522F145D7}" srcOrd="0" destOrd="0" presId="urn:microsoft.com/office/officeart/2005/8/layout/hierarchy1"/>
    <dgm:cxn modelId="{F802A1FB-9A18-408A-BA79-9C36B9CE1BBC}" type="presParOf" srcId="{569BE04F-EE9A-4051-8AAB-068522F145D7}" destId="{19982D34-94B9-43D1-B15F-2C0CF02F4075}" srcOrd="0" destOrd="0" presId="urn:microsoft.com/office/officeart/2005/8/layout/hierarchy1"/>
    <dgm:cxn modelId="{7004C6FA-FBC0-451E-AD6D-5C3A4F7B82B6}" type="presParOf" srcId="{19982D34-94B9-43D1-B15F-2C0CF02F4075}" destId="{01533994-6782-441B-AF97-9CB52C521C49}" srcOrd="0" destOrd="0" presId="urn:microsoft.com/office/officeart/2005/8/layout/hierarchy1"/>
    <dgm:cxn modelId="{0636678D-7B53-4C42-B393-6001E445320F}" type="presParOf" srcId="{19982D34-94B9-43D1-B15F-2C0CF02F4075}" destId="{B2D6CC6B-CA63-4405-BE8A-9096993E29BD}" srcOrd="1" destOrd="0" presId="urn:microsoft.com/office/officeart/2005/8/layout/hierarchy1"/>
    <dgm:cxn modelId="{24DD27A2-D257-4504-BD67-A728C374DEEC}" type="presParOf" srcId="{569BE04F-EE9A-4051-8AAB-068522F145D7}" destId="{F7418859-0AF5-4418-97CB-FF43B18372CF}" srcOrd="1" destOrd="0" presId="urn:microsoft.com/office/officeart/2005/8/layout/hierarchy1"/>
    <dgm:cxn modelId="{6439C193-EC99-48DA-9BC4-B43002888A49}" type="presParOf" srcId="{E9A35D05-A868-4816-825F-C1903DA9EF93}" destId="{E80A6768-4DB5-4D53-ADAA-772C5F79D8BC}" srcOrd="1" destOrd="0" presId="urn:microsoft.com/office/officeart/2005/8/layout/hierarchy1"/>
    <dgm:cxn modelId="{1A69C9C1-204C-4C8F-9D69-EDAF628F4911}" type="presParOf" srcId="{E80A6768-4DB5-4D53-ADAA-772C5F79D8BC}" destId="{F12FD5EB-201F-4F71-9D47-10B91DE13BF1}" srcOrd="0" destOrd="0" presId="urn:microsoft.com/office/officeart/2005/8/layout/hierarchy1"/>
    <dgm:cxn modelId="{2502BC3F-72C7-429E-ADA5-AF33A29B5999}" type="presParOf" srcId="{F12FD5EB-201F-4F71-9D47-10B91DE13BF1}" destId="{808CE69C-8A11-4639-93C8-EE8DDC49C290}" srcOrd="0" destOrd="0" presId="urn:microsoft.com/office/officeart/2005/8/layout/hierarchy1"/>
    <dgm:cxn modelId="{F84B79D1-6E65-4CE3-A726-FDDA5044BA63}" type="presParOf" srcId="{F12FD5EB-201F-4F71-9D47-10B91DE13BF1}" destId="{7856B397-167C-427F-B6C9-5F9021030C70}" srcOrd="1" destOrd="0" presId="urn:microsoft.com/office/officeart/2005/8/layout/hierarchy1"/>
    <dgm:cxn modelId="{59554197-A042-4511-BDE6-7FAD812F2C79}" type="presParOf" srcId="{E80A6768-4DB5-4D53-ADAA-772C5F79D8BC}" destId="{F38BCB7A-6778-4E25-869D-052DD980F91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F4E480B-94D6-46F9-A2B6-B98D311FDC19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07183CDE-91A1-40C3-8E80-66F89E1C2D5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A6756515-F9AA-46BD-8DD2-AA15BA492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ABA365E2-8B71-408B-9092-0104216AC7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BEDB8D7A-1BF6-4CDB-B93A-7736955F50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5AACD774-5167-46C7-8A62-6E2FE4BE9469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06E0F2D8-452E-48F9-9912-C47EAEAE180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91FBBF95-430B-427C-A6E8-DB899217FC0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BEE64698-3ED2-4395-B7FC-65248E437E0A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FE20B1E1-CE09-4C2A-A3FB-DB8026C54E9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CB2405B-A907-48B3-906A-FB3573C0B28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DC8E2D9-6729-4614-8667-C1016D3182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CEEBB1-1A1F-4A2C-B805-719CF98F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540000"/>
            <a:ext cx="11090273" cy="3798000"/>
          </a:xfrm>
        </p:spPr>
        <p:txBody>
          <a:bodyPr anchor="b"/>
          <a:lstStyle>
            <a:lvl1pPr algn="l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D6CC87B-ED2D-4303-BD40-E7AF14C03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4508500"/>
            <a:ext cx="7345362" cy="1800224"/>
          </a:xfrm>
        </p:spPr>
        <p:txBody>
          <a:bodyPr/>
          <a:lstStyle>
            <a:lvl1pPr marL="0" indent="0" algn="l">
              <a:buNone/>
              <a:defRPr sz="16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D880B4-5679-491C-963F-EC47B048C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865D6D-3F98-4BE8-A069-B9640990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0CD51D-8E06-4959-88C9-64741507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189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C461672-F18A-4768-9850-0531FD3720BA}"/>
              </a:ext>
            </a:extLst>
          </p:cNvPr>
          <p:cNvGrpSpPr/>
          <p:nvPr/>
        </p:nvGrpSpPr>
        <p:grpSpPr>
          <a:xfrm rot="10800000">
            <a:off x="5921828" y="2876440"/>
            <a:ext cx="6270171" cy="3981559"/>
            <a:chOff x="0" y="0"/>
            <a:chExt cx="10800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9FA73898-D78C-45F9-AFC1-2AB16F6725C2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4FC423E3-700B-43D6-A2CB-F3C871632C20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2F05B2A-1EC7-4131-B899-C7ECB9A502EB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0" y="-1"/>
            <a:ext cx="9361714" cy="4680857"/>
            <a:chOff x="0" y="0"/>
            <a:chExt cx="2880000" cy="1440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97711D4C-4FFE-4151-B53D-60890F0F5827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69D6393-413D-4151-BC2C-43161BE4A799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96370B9-6459-4B05-9A8B-A9E7FA8966CD}"/>
              </a:ext>
            </a:extLst>
          </p:cNvPr>
          <p:cNvSpPr>
            <a:spLocks noChangeAspect="1"/>
          </p:cNvSpPr>
          <p:nvPr/>
        </p:nvSpPr>
        <p:spPr>
          <a:xfrm rot="10800000">
            <a:off x="8430794" y="3096793"/>
            <a:ext cx="3761205" cy="37612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A3AC0C6-74C3-4E55-AA42-A9F1A4B1B210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32C27A4-86D3-4C83-8022-E37A8672A9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F1FF59-E1BE-4475-953B-5BF6FBC1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090273" cy="18002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8F1F045-44C5-4165-A640-4E4D33A59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0000" y="2528887"/>
            <a:ext cx="11090276" cy="3779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17047A-D05B-44E9-A240-BDB881C4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DCB2E8-A68D-478D-A728-C9612848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7E4F1D-3280-4DB5-B2E0-DA7F1071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41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C627D45-FE54-49FF-A37F-6206993AEFD8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8" name="Rectangle 7">
              <a:extLst>
                <a:ext uri="{FF2B5EF4-FFF2-40B4-BE49-F238E27FC236}">
                  <a16:creationId xmlns:a16="http://schemas.microsoft.com/office/drawing/2014/main" xmlns="" id="{879CEFA6-CCA5-4FEF-B53D-E74B1E67E9C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ACFCD768-2100-4B20-87EF-9F92EFBD8F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E0D1B599-DFF1-4E00-9EAE-EE32BD7B4860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A0FCF7F6-290B-4DE7-BA60-863CBF95C2AF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F59358AB-E1C9-402B-9F3F-28B4F50DAC6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A78C24EC-8C5D-4A7E-9D57-C752E0DC9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E6C0B30A-4855-4424-B3A8-AC110CA8356F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DC119EB9-1A9A-45A4-AE16-9968A70C5C35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CA5B7B85-4DC3-4343-B734-4852DD5DF033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73F3733E-DBA5-4A25-9315-B7A1A5E7A1FF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AB30D07-BE85-45CD-8055-8C57B00E29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37FFCCA-9DBF-4E0A-BDC6-F7B8F39BD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12238" y="539999"/>
            <a:ext cx="2628900" cy="57687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11F1B23-21CD-4A3B-938B-5502019A1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0863" y="539999"/>
            <a:ext cx="8245475" cy="57687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99C884-5A98-4C01-BB89-098AC6966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F54D22-9CD7-4FC6-9444-21948246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AECC14-D66C-401A-A0C9-DFCA5533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09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67416F32-9D98-4340-82E8-E90CE00AD2AC}"/>
              </a:ext>
            </a:extLst>
          </p:cNvPr>
          <p:cNvGrpSpPr/>
          <p:nvPr/>
        </p:nvGrpSpPr>
        <p:grpSpPr>
          <a:xfrm flipV="1">
            <a:off x="0" y="-1"/>
            <a:ext cx="12191999" cy="6861601"/>
            <a:chOff x="0" y="-1"/>
            <a:chExt cx="12191999" cy="68616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6375AB4-82BB-418F-A50F-6180F6872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3FDD54B2-4A3F-4BFE-8FF0-82CA73F4AE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0280" y="2148106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30876F96-77AB-4E72-B1D2-FA45F4E3C0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6347046" cy="6347046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BB08A2E9-6518-449E-940B-8518A1D850BB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-1"/>
              <a:ext cx="10800000" cy="6858000"/>
              <a:chOff x="2328000" y="0"/>
              <a:chExt cx="2880000" cy="14400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60A86BE0-76B3-4EA0-BA2D-05266013A814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6BA13564-810C-4398-AA63-67B020811FCB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3555E1EF-6216-47FA-BBCA-7C0C8C2DAB8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6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D8D85657-6A77-4466-887F-EE948B9CD2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D35498-B0C3-40BD-9407-6D0C0587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92F85E-0893-4D8C-816A-5193CC6DC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0000"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D46A9C-9655-49F5-85B3-A8A37F4F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EF896C-71D7-487F-A1B9-CBBE6DF4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8228E8-7B8A-4153-BEB2-BD5A69F2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79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1E54407D-DBA4-414C-ACA5-30D7B87C652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6BD518BC-8E44-4DAA-A8B9-2CFBD91DCDCD}"/>
                </a:ext>
              </a:extLst>
            </p:cNvPr>
            <p:cNvSpPr/>
            <p:nvPr/>
          </p:nvSpPr>
          <p:spPr>
            <a:xfrm rot="10800000" flipH="1">
              <a:off x="0" y="2019649"/>
              <a:ext cx="4838350" cy="483835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967C3660-39CD-431D-8E64-37508FFEAC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03875" y="0"/>
              <a:ext cx="6521820" cy="3260910"/>
              <a:chOff x="0" y="0"/>
              <a:chExt cx="2880000" cy="1440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C4CCE569-E461-438A-A235-B96A542AF82F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73F9DF1F-1F74-476C-AD41-22AC3F8A65A0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EBE49ED5-9713-43D1-AE9E-3F9FE557407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D21A2854-1482-4441-85EA-D7B9F3EF56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4887" y="2538000"/>
              <a:ext cx="4320000" cy="4320000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ED36A6D-894D-44DA-851C-345A414F3F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36F1DF-CD42-4695-A7D0-2F5B1930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7345362" cy="5768725"/>
          </a:xfrm>
        </p:spPr>
        <p:txBody>
          <a:bodyPr anchor="t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A549160-0F86-4FCA-8718-6980E99C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5612" y="540000"/>
            <a:ext cx="3565523" cy="5768725"/>
          </a:xfrm>
        </p:spPr>
        <p:txBody>
          <a:bodyPr anchor="t"/>
          <a:lstStyle>
            <a:lvl1pPr marL="0" indent="0">
              <a:buNone/>
              <a:defRPr sz="18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5C6CBB-DABA-4F2E-8574-46747E1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5/7/2025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AF86BC-9ECC-439C-BF2E-F0B7EF193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742552-C4C9-44EE-B7CB-5A652393B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67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5774299-531D-4CAC-881D-7EB68BC99FCC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xmlns="" id="{A17676CF-DDCC-48C1-AC68-CDA0B9E47FD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E052D363-F6F5-455B-A2F2-A12B30CEE5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D0C396B8-00CA-4AE9-A0A5-B4E2B2A2AC07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F6660166-3107-4058-A259-59B0527306BD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42BE934E-3063-4D0F-AFDE-68D58D336CB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039660FA-744A-4CB3-9BED-C59793E3BF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AE313EEC-733B-4019-8A0B-3FA768B8DB7A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421FE91F-780C-4ABD-ADE8-0EFDB7196A10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109EA389-EE78-4475-A390-5EDED23C2D6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E492A94-8867-4C62-9D40-4023C41E0AF8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3DAD7C5-BA12-4557-8BC4-72C69B0D59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4412EC-56C0-4009-B2E3-D63F9EEC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5" cy="12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70C84F-F3B7-4BF4-A328-BCF5ADD32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F919CD5-DBB4-4749-980D-B5B40ECB6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CFC378-6572-43DF-8344-59DE8122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6967A14-246A-4DDF-865C-68F6E169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9674B6D-E110-478C-94B9-2F8199E5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2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130F7E5-A40E-4C9C-8E4F-3935B9182C4A}"/>
              </a:ext>
            </a:extLst>
          </p:cNvPr>
          <p:cNvGrpSpPr/>
          <p:nvPr/>
        </p:nvGrpSpPr>
        <p:grpSpPr>
          <a:xfrm>
            <a:off x="0" y="-2"/>
            <a:ext cx="12191999" cy="6858001"/>
            <a:chOff x="0" y="-2"/>
            <a:chExt cx="12191999" cy="68580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E67B504-02A7-4203-87D0-07D333D71917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DA1158F3-E1C3-400D-8505-628DB94365CE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0AEADDCE-3295-4F24-8700-C93B5457C2B7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1F95C76A-5429-458C-BC9D-E1053EF7B84F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3D0E8A42-259A-43FA-B284-B459D736409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7900B4F1-619C-4C0E-B749-1843F22C946A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6E6F70BB-DCCC-4CF0-B5BB-95A965A99947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83E6C50C-C1DA-44E1-B254-3B7228879DCD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DFC6EEED-A40A-4D1C-BE6B-11DD62770607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527FF3FB-FDFC-4659-A7D6-ABED74010E82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51548ED5-6668-4672-88DC-40E92508ACA2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975AE1B2-E73F-4E6E-AAFB-FB1C02684D3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D750F2D6-C0E1-4AFE-AB87-083292737609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4ECC0D66-F2BE-4BF4-87F6-CE618B5C89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0BCA11-08C2-4C9A-B0A3-31C9051CD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3" cy="1210396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62CEB0-C969-40EA-A5E2-8D875E28A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929783"/>
            <a:ext cx="5448052" cy="792161"/>
          </a:xfrm>
        </p:spPr>
        <p:txBody>
          <a:bodyPr anchor="b"/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40F41A6-112E-4305-A0BA-6E119A77A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AC672C5-31B9-443B-8DEE-552364689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3949" y="1929782"/>
            <a:ext cx="5437187" cy="792000"/>
          </a:xfrm>
        </p:spPr>
        <p:txBody>
          <a:bodyPr anchor="b"/>
          <a:lstStyle>
            <a:lvl1pPr marL="0" indent="0">
              <a:buNone/>
              <a:defRPr sz="1600" b="0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4D18B9D-8B21-4249-A3AD-8FBE48F0F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5B60881-13B2-4064-84FB-6D071F36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49FCE5D-D5EF-485D-97FA-2614FF964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7F204FC-4F66-417C-8E4B-74772ED0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1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521FD20-B9D4-4FD1-9AAD-F4157555AD62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27477A35-8424-45D6-A66E-8ACFA6C405B5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8BFBA1CE-E9AC-40C0-A7F9-E5671F5FEF9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0C2729A-59F8-46A4-9AAA-7665E5966E2D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83EBBB96-590D-4704-87AD-A00AE2424DE8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89BAB7D-5298-40B9-910B-136D0C6A9934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323EA00-E168-4864-883B-358A7CDF9153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A4F2DFA-2F27-43FB-B08C-0787FA44B0D1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D750354-CD8D-4A3B-A7AC-04622BCB04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3ED3C6-DA43-4D1C-9056-407A4FB1C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6"/>
            <a:ext cx="11090275" cy="5759450"/>
          </a:xfrm>
        </p:spPr>
        <p:txBody>
          <a:bodyPr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20CEB41-E921-45ED-951A-861E31E01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6B422D-769C-4E63-8763-ABBB8850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D38FB6F-2D68-40C0-B628-142011F34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0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ED88E92-14F3-4B58-9E48-1D79E139A89E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A6466AE7-32B6-4334-AF41-B9387E6726C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659C09F8-90CD-443F-9AA1-D08C56A605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DC7304AB-BE7D-45AC-A876-4A24543AE5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8E11922B-DDB3-46D7-B1BD-C1CCDB3C42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C580F8F6-E662-4BCD-AC9C-7E5DDBD5A773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9A333FE5-ADB0-48EE-A1A6-9AA36DA343A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0B09CD4F-6DF4-48AA-BD35-23E3F2A643F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02223219-ACCC-42F2-A1B4-E3C8C8AB12A4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1510B0E9-9BA0-4357-9E04-554C19BAAC89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DF06DA80-525A-4C9E-A441-50630AA772A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841E027-8E53-4FEB-8605-2124D85731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DD871A2-AE80-4408-AA95-DC60D132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D122A1-7B97-4979-B319-1CE0A4A49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6209A76-7DCD-477A-A6BA-EEA63FF9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01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D5C0F5C-A529-490C-8941-78F10C6A00D3}"/>
              </a:ext>
            </a:extLst>
          </p:cNvPr>
          <p:cNvGrpSpPr/>
          <p:nvPr/>
        </p:nvGrpSpPr>
        <p:grpSpPr>
          <a:xfrm flipH="1">
            <a:off x="0" y="0"/>
            <a:ext cx="12191999" cy="6858001"/>
            <a:chOff x="0" y="-2"/>
            <a:chExt cx="12191999" cy="6858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14A8D739-B942-4545-9459-A6CAF0444D1F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4BB38CCA-110B-4404-9363-BFFA76C096D2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B223FE99-C58F-4A56-8F8E-2942FF74E4BD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DBBD4511-8AB6-4BD3-8410-7FB3EC8D42B2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A8CA067-2248-4BD3-B56E-2C014AEB227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8C017B9B-2727-4255-8F80-9D4C2A5AE297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693C5F16-BC47-4707-B6B7-DC5262ACDC51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2E88FE13-0734-4BB3-B4D1-7C53A194DA84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5C9B7EF7-1EDF-4AC7-8E40-C2801783AC85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925CA0A0-9A3F-498E-983D-B3285EF5AD9A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A5171814-E4F0-44B5-BC3F-588512210991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8E666ACD-EB1C-4732-971B-C3B26061DB8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2A4E213B-7F96-44C1-90B3-B72E9387BF73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FE392AA-35E5-40E5-9309-284A0C5410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A8188C-9713-46E1-AA5C-C84FE515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E192CC-893A-4A84-A7E9-F389D83F0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0" y="540000"/>
            <a:ext cx="6408736" cy="5759450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6CC7765-7D44-43DD-A1DF-419D3E1C6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3536950"/>
            <a:ext cx="4511426" cy="2771775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D36875-AFB0-4905-8C9E-A72B4F59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37ABF-7E70-4E45-A67B-C503BF182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48016CA-2983-47BF-BA09-2130A40C8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60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97E00A2-2906-4C97-9D1F-C789D3ADD373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59CE8EF9-87D6-47FD-B7D3-2D48D8E48AC3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6784998E-9D37-4D0D-889A-C67531E5295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B575B0B-C502-438E-967C-64D268031426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4FC29931-00EB-4F74-BE4C-172A4C282A26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989B4C87-FDD3-406D-BE06-3ABF69905E03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D817A89-A0E1-4190-90AE-0571E6CE8FC6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FD20388-C666-4992-920D-5F034214950C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CAB0CC3-A07E-43B8-9B34-0A67C1806D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800A6-9706-4B81-B957-C950A5F77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A17652B-AA0D-4574-AF1D-7F7442D84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2400" y="549275"/>
            <a:ext cx="6408736" cy="575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A19547-D24B-4BD1-8C26-318450B17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999" y="3536950"/>
            <a:ext cx="4511425" cy="2771774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C3A22E6-7E01-4547-8555-B2C19754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90F6BEC-98F3-43FE-BA9B-B046D891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D2FAF54-57F0-46F9-A1BA-B554E140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5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1749C77-AA3A-4DA0-9E20-32FCD2B8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809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98DC81A-9B5E-4A92-AA7B-3D750F95F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2528887"/>
            <a:ext cx="11101136" cy="377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4B8083-48FB-4D6A-B77A-262FE3E23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6314400"/>
            <a:ext cx="7350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EDA5BD-F7C8-4883-81D1-EF1F6F00E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75613" y="6314400"/>
            <a:ext cx="2623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none" spc="100" baseline="0">
                <a:solidFill>
                  <a:schemeClr val="tx1"/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5/7/2025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48FEDB-2614-400B-9C19-0F4D448D9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3899" y="6314400"/>
            <a:ext cx="7572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381429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74" r:id="rId4"/>
    <p:sldLayoutId id="2147483675" r:id="rId5"/>
    <p:sldLayoutId id="2147483680" r:id="rId6"/>
    <p:sldLayoutId id="2147483676" r:id="rId7"/>
    <p:sldLayoutId id="2147483677" r:id="rId8"/>
    <p:sldLayoutId id="2147483678" r:id="rId9"/>
    <p:sldLayoutId id="2147483679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upresearch.lonestar.edu/esol-kindles/hoopla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dbrl.org/adults/breaking-seal-accessing-adoptee-birth-certificates" TargetMode="Externa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bernepubliclibrary-my.sharepoint.com/:b:/g/personal/director_bernepubliclibrary_org/EacJnsmywSJOqB0oK5Z24Z0BqIKTRB7QOc5HzOTDf0e2LA?e=F6bKb4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9C51935E-4A08-4AE4-8E13-F40CD3C4F1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A745492-95CF-4812-9BF8-F331CCF4E2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925125" y="3600"/>
            <a:ext cx="7266875" cy="6854400"/>
            <a:chOff x="4925125" y="3600"/>
            <a:chExt cx="7266875" cy="68544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5EBA559C-9528-4DF6-97A9-9F1B15754E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788FD41A-2B00-4751-85D7-9C68D15D6B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97CDAE9A-F5BF-4BA9-B6CE-A87B6A8ECC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1AE9598F-D7DE-4210-9654-7305376240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96000" y="1"/>
            <a:ext cx="6858000" cy="6857999"/>
          </a:xfrm>
          <a:custGeom>
            <a:avLst/>
            <a:gdLst>
              <a:gd name="connsiteX0" fmla="*/ 3428961 w 6858000"/>
              <a:gd name="connsiteY0" fmla="*/ 0 h 6857999"/>
              <a:gd name="connsiteX1" fmla="*/ 3429042 w 6858000"/>
              <a:gd name="connsiteY1" fmla="*/ 0 h 6857999"/>
              <a:gd name="connsiteX2" fmla="*/ 3605457 w 6858000"/>
              <a:gd name="connsiteY2" fmla="*/ 4461 h 6857999"/>
              <a:gd name="connsiteX3" fmla="*/ 6858000 w 6858000"/>
              <a:gd name="connsiteY3" fmla="*/ 3429000 h 6857999"/>
              <a:gd name="connsiteX4" fmla="*/ 3429001 w 6858000"/>
              <a:gd name="connsiteY4" fmla="*/ 6857999 h 6857999"/>
              <a:gd name="connsiteX5" fmla="*/ 0 w 6858000"/>
              <a:gd name="connsiteY5" fmla="*/ 3429000 h 6857999"/>
              <a:gd name="connsiteX6" fmla="*/ 3252545 w 6858000"/>
              <a:gd name="connsiteY6" fmla="*/ 44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6857999">
                <a:moveTo>
                  <a:pt x="3428961" y="0"/>
                </a:moveTo>
                <a:lnTo>
                  <a:pt x="3429042" y="0"/>
                </a:lnTo>
                <a:lnTo>
                  <a:pt x="3605457" y="4461"/>
                </a:lnTo>
                <a:cubicBezTo>
                  <a:pt x="5417236" y="96300"/>
                  <a:pt x="6858000" y="1594396"/>
                  <a:pt x="6858000" y="3429000"/>
                </a:cubicBezTo>
                <a:cubicBezTo>
                  <a:pt x="6858000" y="5322784"/>
                  <a:pt x="5322784" y="6857999"/>
                  <a:pt x="3429001" y="6857999"/>
                </a:cubicBezTo>
                <a:cubicBezTo>
                  <a:pt x="1535216" y="6857999"/>
                  <a:pt x="0" y="5322784"/>
                  <a:pt x="0" y="3429000"/>
                </a:cubicBezTo>
                <a:cubicBezTo>
                  <a:pt x="0" y="1594396"/>
                  <a:pt x="1440765" y="96300"/>
                  <a:pt x="3252545" y="4461"/>
                </a:cubicBezTo>
                <a:close/>
              </a:path>
            </a:pathLst>
          </a:custGeom>
          <a:solidFill>
            <a:srgbClr val="FFFFFF"/>
          </a:solidFill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863" y="545125"/>
            <a:ext cx="5437187" cy="4792050"/>
          </a:xfrm>
        </p:spPr>
        <p:txBody>
          <a:bodyPr anchor="t">
            <a:normAutofit/>
          </a:bodyPr>
          <a:lstStyle/>
          <a:p>
            <a:r>
              <a:rPr lang="en-US" dirty="0"/>
              <a:t>2024 Berne Public Library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0864" y="4764208"/>
            <a:ext cx="4500562" cy="796311"/>
          </a:xfrm>
        </p:spPr>
        <p:txBody>
          <a:bodyPr anchor="b">
            <a:normAutofit/>
          </a:bodyPr>
          <a:lstStyle/>
          <a:p>
            <a:r>
              <a:rPr lang="en-US" sz="3600" dirty="0"/>
              <a:t> Town Report</a:t>
            </a:r>
          </a:p>
        </p:txBody>
      </p:sp>
      <p:pic>
        <p:nvPicPr>
          <p:cNvPr id="4" name="Picture 3" descr="Berne Library logo.jpg">
            <a:extLst>
              <a:ext uri="{FF2B5EF4-FFF2-40B4-BE49-F238E27FC236}">
                <a16:creationId xmlns:a16="http://schemas.microsoft.com/office/drawing/2014/main" xmlns="" id="{18F09A6C-ED89-AF41-FBC2-1A500224F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000" y="1950019"/>
            <a:ext cx="3600000" cy="295796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BD440F-139B-2935-3D45-7A1A66348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057798"/>
          </a:xfrm>
        </p:spPr>
        <p:txBody>
          <a:bodyPr/>
          <a:lstStyle/>
          <a:p>
            <a:r>
              <a:rPr lang="en-US" dirty="0"/>
              <a:t>    Let's break that number down.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404A8D9-CA78-E23E-03C4-C672AF74C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041" y="1839955"/>
            <a:ext cx="9010783" cy="377983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69875" indent="-269875"/>
            <a:r>
              <a:rPr lang="en-US" sz="3600" b="1" dirty="0"/>
              <a:t>4,052 </a:t>
            </a:r>
            <a:r>
              <a:rPr lang="en-US" sz="3600" dirty="0"/>
              <a:t>Adult books </a:t>
            </a:r>
          </a:p>
          <a:p>
            <a:pPr marL="269875" indent="-269875"/>
            <a:r>
              <a:rPr lang="en-US" sz="3600" b="1" dirty="0">
                <a:latin typeface="Avenir Next LT Pro"/>
              </a:rPr>
              <a:t>6,925</a:t>
            </a:r>
            <a:r>
              <a:rPr lang="en-US" sz="3600" dirty="0">
                <a:latin typeface="Avenir Next LT Pro"/>
              </a:rPr>
              <a:t> Children’s books</a:t>
            </a:r>
          </a:p>
          <a:p>
            <a:pPr marL="269875" indent="-269875"/>
            <a:r>
              <a:rPr lang="en-US" sz="3600" b="1" dirty="0"/>
              <a:t>4,955</a:t>
            </a:r>
            <a:r>
              <a:rPr lang="en-US" sz="3600" dirty="0"/>
              <a:t> Miscellaneous items checked out – Library of Things, games, tablets, audios, magazines, STEM kits, hotspots etc...</a:t>
            </a:r>
            <a:endParaRPr lang="en-US" sz="3600" dirty="0">
              <a:latin typeface="Bell MT"/>
            </a:endParaRPr>
          </a:p>
          <a:p>
            <a:pPr marL="269875" indent="-269875"/>
            <a:endParaRPr lang="en-US" dirty="0"/>
          </a:p>
          <a:p>
            <a:pPr marL="269875" indent="-269875"/>
            <a:endParaRPr lang="en-US" dirty="0"/>
          </a:p>
        </p:txBody>
      </p:sp>
      <p:pic>
        <p:nvPicPr>
          <p:cNvPr id="4" name="Picture 3" descr="Person in university library carrying a very tall stack of books that obscures their face">
            <a:extLst>
              <a:ext uri="{FF2B5EF4-FFF2-40B4-BE49-F238E27FC236}">
                <a16:creationId xmlns:a16="http://schemas.microsoft.com/office/drawing/2014/main" xmlns="" id="{CDB9E3CC-9AA9-960E-319B-73B1A8B09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0916" y="1612900"/>
            <a:ext cx="2175012" cy="272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13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F4E480B-94D6-46F9-A2B6-B98D311FDC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07183CDE-91A1-40C3-8E80-66F89E1C2D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A6756515-F9AA-46BD-8DD2-AA15BA492A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ABA365E2-8B71-408B-9092-0104216AC7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BEDB8D7A-1BF6-4CDB-B93A-7736955F50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5AACD774-5167-46C7-8A62-6E2FE4BE946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06E0F2D8-452E-48F9-9912-C47EAEAE180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91FBBF95-430B-427C-A6E8-DB899217FC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BEE64698-3ED2-4395-B7FC-65248E437E0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FE20B1E1-CE09-4C2A-A3FB-DB8026C54E9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0CB2405B-A907-48B3-906A-FB3573C0B2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DC8E2D9-6729-4614-8667-C1016D3182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xmlns="" id="{9C51935E-4A08-4AE4-8E13-F40CD3C4F1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A745492-95CF-4812-9BF8-F331CCF4E2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925125" y="3600"/>
            <a:ext cx="7266875" cy="6854400"/>
            <a:chOff x="4925125" y="3600"/>
            <a:chExt cx="7266875" cy="68544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5EBA559C-9528-4DF6-97A9-9F1B15754E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788FD41A-2B00-4751-85D7-9C68D15D6B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97CDAE9A-F5BF-4BA9-B6CE-A87B6A8ECC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1AE9598F-D7DE-4210-9654-7305376240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96000" y="1"/>
            <a:ext cx="6858000" cy="6857999"/>
          </a:xfrm>
          <a:custGeom>
            <a:avLst/>
            <a:gdLst>
              <a:gd name="connsiteX0" fmla="*/ 3428961 w 6858000"/>
              <a:gd name="connsiteY0" fmla="*/ 0 h 6857999"/>
              <a:gd name="connsiteX1" fmla="*/ 3429042 w 6858000"/>
              <a:gd name="connsiteY1" fmla="*/ 0 h 6857999"/>
              <a:gd name="connsiteX2" fmla="*/ 3605457 w 6858000"/>
              <a:gd name="connsiteY2" fmla="*/ 4461 h 6857999"/>
              <a:gd name="connsiteX3" fmla="*/ 6858000 w 6858000"/>
              <a:gd name="connsiteY3" fmla="*/ 3429000 h 6857999"/>
              <a:gd name="connsiteX4" fmla="*/ 3429001 w 6858000"/>
              <a:gd name="connsiteY4" fmla="*/ 6857999 h 6857999"/>
              <a:gd name="connsiteX5" fmla="*/ 0 w 6858000"/>
              <a:gd name="connsiteY5" fmla="*/ 3429000 h 6857999"/>
              <a:gd name="connsiteX6" fmla="*/ 3252545 w 6858000"/>
              <a:gd name="connsiteY6" fmla="*/ 44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6857999">
                <a:moveTo>
                  <a:pt x="3428961" y="0"/>
                </a:moveTo>
                <a:lnTo>
                  <a:pt x="3429042" y="0"/>
                </a:lnTo>
                <a:lnTo>
                  <a:pt x="3605457" y="4461"/>
                </a:lnTo>
                <a:cubicBezTo>
                  <a:pt x="5417236" y="96300"/>
                  <a:pt x="6858000" y="1594396"/>
                  <a:pt x="6858000" y="3429000"/>
                </a:cubicBezTo>
                <a:cubicBezTo>
                  <a:pt x="6858000" y="5322784"/>
                  <a:pt x="5322784" y="6857999"/>
                  <a:pt x="3429001" y="6857999"/>
                </a:cubicBezTo>
                <a:cubicBezTo>
                  <a:pt x="1535216" y="6857999"/>
                  <a:pt x="0" y="5322784"/>
                  <a:pt x="0" y="3429000"/>
                </a:cubicBezTo>
                <a:cubicBezTo>
                  <a:pt x="0" y="1594396"/>
                  <a:pt x="1440765" y="96300"/>
                  <a:pt x="3252545" y="4461"/>
                </a:cubicBezTo>
                <a:close/>
              </a:path>
            </a:pathLst>
          </a:custGeom>
          <a:solidFill>
            <a:srgbClr val="FFFFFF"/>
          </a:solidFill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FA2E8D-199C-2C6F-EFA4-87017EBEE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5125"/>
            <a:ext cx="5530765" cy="505941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200" dirty="0"/>
              <a:t>Our library sent 6,028 items to other library's patrons. </a:t>
            </a:r>
            <a:br>
              <a:rPr lang="en-US" sz="4200" dirty="0"/>
            </a:br>
            <a:r>
              <a:rPr lang="en-US" sz="4200" dirty="0"/>
              <a:t/>
            </a:r>
            <a:br>
              <a:rPr lang="en-US" sz="4200" dirty="0"/>
            </a:br>
            <a:r>
              <a:rPr lang="en-US" sz="4200" dirty="0"/>
              <a:t>Our patron's borrowed 5,492 items from other libraries.  </a:t>
            </a:r>
            <a:br>
              <a:rPr lang="en-US" sz="4200" dirty="0"/>
            </a:br>
            <a:endParaRPr lang="en-US" sz="4200" dirty="0"/>
          </a:p>
        </p:txBody>
      </p:sp>
      <p:pic>
        <p:nvPicPr>
          <p:cNvPr id="8" name="Content Placeholder 7" descr="White Delivery Truck - Free Clip Art">
            <a:extLst>
              <a:ext uri="{FF2B5EF4-FFF2-40B4-BE49-F238E27FC236}">
                <a16:creationId xmlns:a16="http://schemas.microsoft.com/office/drawing/2014/main" xmlns="" id="{44EDC2EA-543A-8329-8D66-A67C5C44D8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18578" y="2222474"/>
            <a:ext cx="3412843" cy="23996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3342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programs did the library provide?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269875" indent="-269875"/>
            <a:endParaRPr lang="en-US" dirty="0"/>
          </a:p>
          <a:p>
            <a:pPr marL="0" indent="0">
              <a:buNone/>
            </a:pPr>
            <a:r>
              <a:rPr lang="en-US" sz="5400" dirty="0"/>
              <a:t>                               </a:t>
            </a:r>
          </a:p>
        </p:txBody>
      </p:sp>
      <p:pic>
        <p:nvPicPr>
          <p:cNvPr id="7" name="Picture 6" descr="A inflatable shark in a room&#10;&#10;AI-generated content may be incorrect.">
            <a:extLst>
              <a:ext uri="{FF2B5EF4-FFF2-40B4-BE49-F238E27FC236}">
                <a16:creationId xmlns:a16="http://schemas.microsoft.com/office/drawing/2014/main" xmlns="" id="{7C426F44-EFDB-BC0E-65CD-6F9EC1411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425" y="2268603"/>
            <a:ext cx="2988986" cy="404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57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9538C4B-53C0-F221-9591-C7CFC8A25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71CD4E1-A644-7A9F-3689-8DD13E945F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C9306347-511D-0A54-A3F7-2C85F804CB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6DD0FC9B-23A9-4D0D-99D6-5A7F3F57F2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65CD07D3-A1D0-D8AA-90A2-AE8C82F9BC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C74B6162-63F6-0FD7-B606-36BC9D6DB8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739CDFDA-EB23-A04E-3202-CAEFC2085C0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EDFEAB98-C477-FA56-21AE-17279985CD9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746F234F-29F3-9E0C-BB55-E85F6D2486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9FD70E94-AFA4-E90A-1666-D9AAAA24049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63F0D397-9C3F-A01F-5FE3-046A2E7EE60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1AD4F8A3-6C58-D46D-0C50-22C3CCEA2B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799CA11-F5BA-18C5-3779-01DBAF9095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xmlns="" id="{F7433F23-2D37-1DAB-4883-5090C6F59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F983C013-4497-DD6F-7C18-3CF7677FAA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925125" y="3600"/>
            <a:ext cx="7266875" cy="6854400"/>
            <a:chOff x="4925125" y="3600"/>
            <a:chExt cx="7266875" cy="68544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B1CE9480-62F0-FA4F-5540-4B53F86C93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4D830FB5-55F5-20AA-6BFA-57611196F9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953AA659-DBE6-0477-F01E-72998A1780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699DADB6-A476-E04C-66FA-3E146055DB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96000" y="1"/>
            <a:ext cx="6858000" cy="6857999"/>
          </a:xfrm>
          <a:custGeom>
            <a:avLst/>
            <a:gdLst>
              <a:gd name="connsiteX0" fmla="*/ 3428961 w 6858000"/>
              <a:gd name="connsiteY0" fmla="*/ 0 h 6857999"/>
              <a:gd name="connsiteX1" fmla="*/ 3429042 w 6858000"/>
              <a:gd name="connsiteY1" fmla="*/ 0 h 6857999"/>
              <a:gd name="connsiteX2" fmla="*/ 3605457 w 6858000"/>
              <a:gd name="connsiteY2" fmla="*/ 4461 h 6857999"/>
              <a:gd name="connsiteX3" fmla="*/ 6858000 w 6858000"/>
              <a:gd name="connsiteY3" fmla="*/ 3429000 h 6857999"/>
              <a:gd name="connsiteX4" fmla="*/ 3429001 w 6858000"/>
              <a:gd name="connsiteY4" fmla="*/ 6857999 h 6857999"/>
              <a:gd name="connsiteX5" fmla="*/ 0 w 6858000"/>
              <a:gd name="connsiteY5" fmla="*/ 3429000 h 6857999"/>
              <a:gd name="connsiteX6" fmla="*/ 3252545 w 6858000"/>
              <a:gd name="connsiteY6" fmla="*/ 44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6857999">
                <a:moveTo>
                  <a:pt x="3428961" y="0"/>
                </a:moveTo>
                <a:lnTo>
                  <a:pt x="3429042" y="0"/>
                </a:lnTo>
                <a:lnTo>
                  <a:pt x="3605457" y="4461"/>
                </a:lnTo>
                <a:cubicBezTo>
                  <a:pt x="5417236" y="96300"/>
                  <a:pt x="6858000" y="1594396"/>
                  <a:pt x="6858000" y="3429000"/>
                </a:cubicBezTo>
                <a:cubicBezTo>
                  <a:pt x="6858000" y="5322784"/>
                  <a:pt x="5322784" y="6857999"/>
                  <a:pt x="3429001" y="6857999"/>
                </a:cubicBezTo>
                <a:cubicBezTo>
                  <a:pt x="1535216" y="6857999"/>
                  <a:pt x="0" y="5322784"/>
                  <a:pt x="0" y="3429000"/>
                </a:cubicBezTo>
                <a:cubicBezTo>
                  <a:pt x="0" y="1594396"/>
                  <a:pt x="1440765" y="96300"/>
                  <a:pt x="3252545" y="4461"/>
                </a:cubicBezTo>
                <a:close/>
              </a:path>
            </a:pathLst>
          </a:custGeom>
          <a:solidFill>
            <a:srgbClr val="FFFFFF"/>
          </a:solidFill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A8E996F1-7087-CD51-F005-185D0F83D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39A3D20-9B77-441D-8C2F-ACE5EF7370FE}"/>
              </a:ext>
            </a:extLst>
          </p:cNvPr>
          <p:cNvSpPr txBox="1"/>
          <p:nvPr/>
        </p:nvSpPr>
        <p:spPr>
          <a:xfrm>
            <a:off x="7083468" y="2501030"/>
            <a:ext cx="3787035" cy="18466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dirty="0">
                <a:latin typeface="Bell MT"/>
              </a:rPr>
              <a:t> </a:t>
            </a:r>
            <a:r>
              <a:rPr lang="en-US" sz="6000" dirty="0">
                <a:latin typeface="Bell MT"/>
              </a:rPr>
              <a:t> </a:t>
            </a:r>
            <a:r>
              <a:rPr lang="en-US" sz="5400" dirty="0">
                <a:solidFill>
                  <a:schemeClr val="bg1"/>
                </a:solidFill>
                <a:latin typeface="Avenir Next LT Pro"/>
              </a:rPr>
              <a:t>150 programs</a:t>
            </a:r>
            <a:endParaRPr lang="en-US" sz="6000" dirty="0">
              <a:solidFill>
                <a:schemeClr val="bg1"/>
              </a:solidFill>
              <a:latin typeface="Bell MT"/>
            </a:endParaRPr>
          </a:p>
        </p:txBody>
      </p:sp>
      <p:pic>
        <p:nvPicPr>
          <p:cNvPr id="4" name="Picture 3" descr="A person in a garment standing on a car&#10;&#10;AI-generated content may be incorrect.">
            <a:extLst>
              <a:ext uri="{FF2B5EF4-FFF2-40B4-BE49-F238E27FC236}">
                <a16:creationId xmlns:a16="http://schemas.microsoft.com/office/drawing/2014/main" xmlns="" id="{6CDD1C80-4A28-C385-4709-F6D0953D3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70836" y="2251035"/>
            <a:ext cx="2459621" cy="1892943"/>
          </a:xfrm>
          <a:prstGeom prst="rect">
            <a:avLst/>
          </a:prstGeom>
        </p:spPr>
      </p:pic>
      <p:pic>
        <p:nvPicPr>
          <p:cNvPr id="8" name="Content Placeholder 7" descr="A person and a child singing into a microphone&#10;&#10;AI-generated content may be incorrect.">
            <a:extLst>
              <a:ext uri="{FF2B5EF4-FFF2-40B4-BE49-F238E27FC236}">
                <a16:creationId xmlns:a16="http://schemas.microsoft.com/office/drawing/2014/main" xmlns="" id="{9C802E72-263B-3DB9-8D01-2C44B9BBBA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250665" y="835936"/>
            <a:ext cx="2371585" cy="1783511"/>
          </a:xfrm>
        </p:spPr>
      </p:pic>
      <p:pic>
        <p:nvPicPr>
          <p:cNvPr id="9" name="Picture 8" descr="A table with books on it&#10;&#10;AI-generated content may be incorrect.">
            <a:extLst>
              <a:ext uri="{FF2B5EF4-FFF2-40B4-BE49-F238E27FC236}">
                <a16:creationId xmlns:a16="http://schemas.microsoft.com/office/drawing/2014/main" xmlns="" id="{D102F171-5D66-5874-C2E2-6A286487D9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8" t="-2123" r="22668" b="3172"/>
          <a:stretch/>
        </p:blipFill>
        <p:spPr>
          <a:xfrm rot="5400000">
            <a:off x="121332" y="3587709"/>
            <a:ext cx="2982693" cy="287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96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Let's breakdown the program events 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000" y="1452708"/>
            <a:ext cx="5448052" cy="792161"/>
          </a:xfrm>
        </p:spPr>
        <p:txBody>
          <a:bodyPr>
            <a:normAutofit/>
          </a:bodyPr>
          <a:lstStyle/>
          <a:p>
            <a:r>
              <a:rPr lang="en-US" sz="2400" dirty="0"/>
              <a:t>18 off site programs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3032" y="1452708"/>
            <a:ext cx="5437187" cy="792000"/>
          </a:xfrm>
        </p:spPr>
        <p:txBody>
          <a:bodyPr>
            <a:normAutofit/>
          </a:bodyPr>
          <a:lstStyle/>
          <a:p>
            <a:r>
              <a:rPr lang="en-US" sz="2400" dirty="0"/>
              <a:t>1,001 attendances</a:t>
            </a:r>
          </a:p>
        </p:txBody>
      </p:sp>
      <p:pic>
        <p:nvPicPr>
          <p:cNvPr id="9" name="Content Placeholder 8" descr="A group of kids playing in a large inflatable object&#10;&#10;AI-generated content may be incorrect.">
            <a:extLst>
              <a:ext uri="{FF2B5EF4-FFF2-40B4-BE49-F238E27FC236}">
                <a16:creationId xmlns:a16="http://schemas.microsoft.com/office/drawing/2014/main" xmlns="" id="{1180ED92-BDB1-AE22-6D4B-64DE9FCDB8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3678996" y="4143965"/>
            <a:ext cx="3053424" cy="237464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62" y="2854036"/>
            <a:ext cx="2823633" cy="2381974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04400" y="3892193"/>
            <a:ext cx="2549235" cy="1911926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20458" y="2987778"/>
            <a:ext cx="2891361" cy="216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62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1803DB-EB00-810A-9859-67C1E89D5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34" y="481408"/>
            <a:ext cx="11090273" cy="1210396"/>
          </a:xfrm>
        </p:spPr>
        <p:txBody>
          <a:bodyPr/>
          <a:lstStyle/>
          <a:p>
            <a:r>
              <a:rPr lang="en-US" dirty="0"/>
              <a:t>Programs held at the library.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F22EA62-2BB8-C6F0-AB71-A370730FD5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929783"/>
            <a:ext cx="2563418" cy="792161"/>
          </a:xfrm>
        </p:spPr>
        <p:txBody>
          <a:bodyPr>
            <a:noAutofit/>
          </a:bodyPr>
          <a:lstStyle/>
          <a:p>
            <a:r>
              <a:rPr lang="en-US" sz="2400" dirty="0"/>
              <a:t>132 Programs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E97C680-BAD2-8240-A083-4D692A2A2C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94349" y="1909055"/>
            <a:ext cx="5437187" cy="792000"/>
          </a:xfrm>
        </p:spPr>
        <p:txBody>
          <a:bodyPr>
            <a:normAutofit/>
          </a:bodyPr>
          <a:lstStyle/>
          <a:p>
            <a:r>
              <a:rPr lang="en-US" sz="2000" dirty="0"/>
              <a:t>1,976 Attendances </a:t>
            </a:r>
          </a:p>
        </p:txBody>
      </p:sp>
      <p:pic>
        <p:nvPicPr>
          <p:cNvPr id="4" name="Content Placeholder 3" descr="A group of people standing around a fire truck&#10;&#10;AI-generated content may be incorrect.">
            <a:extLst>
              <a:ext uri="{FF2B5EF4-FFF2-40B4-BE49-F238E27FC236}">
                <a16:creationId xmlns:a16="http://schemas.microsoft.com/office/drawing/2014/main" xmlns="" id="{5CDDA3C8-9681-585D-A69F-2D30B439E9D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8174182" y="4064123"/>
            <a:ext cx="2996482" cy="225027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4193" y="4064123"/>
            <a:ext cx="2112530" cy="211253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7037" y="2107097"/>
            <a:ext cx="1914455" cy="17404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304" y="3597619"/>
            <a:ext cx="2702407" cy="2026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65981" y="798655"/>
            <a:ext cx="2537972" cy="190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74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A0C449-5CF5-31FA-42BA-EA0406F52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The Incredible </a:t>
            </a:r>
            <a:r>
              <a:rPr lang="en-US" dirty="0" err="1"/>
              <a:t>Heldercon</a:t>
            </a:r>
            <a:endParaRPr lang="en-US" err="1"/>
          </a:p>
        </p:txBody>
      </p:sp>
      <p:pic>
        <p:nvPicPr>
          <p:cNvPr id="4" name="Content Placeholder 3" descr="A group of women in clothing&#10;&#10;AI-generated content may be incorrect.">
            <a:extLst>
              <a:ext uri="{FF2B5EF4-FFF2-40B4-BE49-F238E27FC236}">
                <a16:creationId xmlns:a16="http://schemas.microsoft.com/office/drawing/2014/main" xmlns="" id="{7F40C8C7-98C3-BF4E-8208-4CB88FA6C2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99252" y="1338914"/>
            <a:ext cx="3505345" cy="2631618"/>
          </a:xfrm>
        </p:spPr>
      </p:pic>
      <p:pic>
        <p:nvPicPr>
          <p:cNvPr id="7" name="Picture 6" descr="A group of people standing in a line&#10;&#10;AI-generated content may be incorrect.">
            <a:extLst>
              <a:ext uri="{FF2B5EF4-FFF2-40B4-BE49-F238E27FC236}">
                <a16:creationId xmlns:a16="http://schemas.microsoft.com/office/drawing/2014/main" xmlns="" id="{39256D8A-B2AB-9B81-B0D1-4B3E5C1FE9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10" t="-1777" r="19552" b="-3118"/>
          <a:stretch/>
        </p:blipFill>
        <p:spPr>
          <a:xfrm rot="5400000">
            <a:off x="394408" y="4405588"/>
            <a:ext cx="2198055" cy="2329458"/>
          </a:xfrm>
          <a:prstGeom prst="rect">
            <a:avLst/>
          </a:prstGeom>
        </p:spPr>
      </p:pic>
      <p:pic>
        <p:nvPicPr>
          <p:cNvPr id="9" name="Picture 8" descr="A group of kids playing in a dart board&#10;&#10;AI-generated content may be incorrect.">
            <a:extLst>
              <a:ext uri="{FF2B5EF4-FFF2-40B4-BE49-F238E27FC236}">
                <a16:creationId xmlns:a16="http://schemas.microsoft.com/office/drawing/2014/main" xmlns="" id="{9419F0DC-A7E2-A191-5358-A17E9D4F8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888288" y="2485634"/>
            <a:ext cx="4780768" cy="3588185"/>
          </a:xfrm>
          <a:prstGeom prst="rect">
            <a:avLst/>
          </a:prstGeom>
        </p:spPr>
      </p:pic>
      <p:pic>
        <p:nvPicPr>
          <p:cNvPr id="10" name="Picture 9" descr="A person in tie dye shirt holding balloons&#10;&#10;AI-generated content may be incorrect.">
            <a:extLst>
              <a:ext uri="{FF2B5EF4-FFF2-40B4-BE49-F238E27FC236}">
                <a16:creationId xmlns:a16="http://schemas.microsoft.com/office/drawing/2014/main" xmlns="" id="{FBF1DA23-75E6-54F6-576A-0845FAC00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037562" y="1895866"/>
            <a:ext cx="2901864" cy="2179007"/>
          </a:xfrm>
          <a:prstGeom prst="rect">
            <a:avLst/>
          </a:prstGeom>
        </p:spPr>
      </p:pic>
      <p:pic>
        <p:nvPicPr>
          <p:cNvPr id="11" name="Picture 10" descr="A toy made of hay&#10;&#10;AI-generated content may be incorrect.">
            <a:extLst>
              <a:ext uri="{FF2B5EF4-FFF2-40B4-BE49-F238E27FC236}">
                <a16:creationId xmlns:a16="http://schemas.microsoft.com/office/drawing/2014/main" xmlns="" id="{375ACCDF-7B19-BAF2-851E-AC698AE4EA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56575" y="1916742"/>
            <a:ext cx="2964494" cy="2199886"/>
          </a:xfrm>
          <a:prstGeom prst="rect">
            <a:avLst/>
          </a:prstGeom>
        </p:spPr>
      </p:pic>
      <p:pic>
        <p:nvPicPr>
          <p:cNvPr id="12" name="Picture 11" descr="A person cutting a child&amp;#39;s hair&#10;&#10;AI-generated content may be incorrect.">
            <a:extLst>
              <a:ext uri="{FF2B5EF4-FFF2-40B4-BE49-F238E27FC236}">
                <a16:creationId xmlns:a16="http://schemas.microsoft.com/office/drawing/2014/main" xmlns="" id="{D1FEB235-F9FF-9DC5-0B3B-5632BE9B752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2359" r="5932" b="8427"/>
          <a:stretch/>
        </p:blipFill>
        <p:spPr>
          <a:xfrm rot="5400000">
            <a:off x="9916438" y="4714223"/>
            <a:ext cx="2317316" cy="146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27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BF4E480B-94D6-46F9-A2B6-B98D311FDC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07183CDE-91A1-40C3-8E80-66F89E1C2D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A6756515-F9AA-46BD-8DD2-AA15BA492A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ABA365E2-8B71-408B-9092-0104216AC7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BEDB8D7A-1BF6-4CDB-B93A-7736955F50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xmlns="" id="{5AACD774-5167-46C7-8A62-6E2FE4BE946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xmlns="" id="{06E0F2D8-452E-48F9-9912-C47EAEAE180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91FBBF95-430B-427C-A6E8-DB899217FC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xmlns="" id="{BEE64698-3ED2-4395-B7FC-65248E437E0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xmlns="" id="{FE20B1E1-CE09-4C2A-A3FB-DB8026C54E9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0CB2405B-A907-48B3-906A-FB3573C0B2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6DC8E2D9-6729-4614-8667-C1016D3182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xmlns="" id="{9C51935E-4A08-4AE4-8E13-F40CD3C4F1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A3C47-4B87-73F0-2277-38760D879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8348" y="544398"/>
            <a:ext cx="5580150" cy="19017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How many people used the </a:t>
            </a:r>
            <a:r>
              <a:rPr lang="en-US" sz="5400" err="1"/>
              <a:t>WiFi</a:t>
            </a:r>
            <a:r>
              <a:rPr lang="en-US" sz="5400" dirty="0"/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3C8E2D6-18BD-CB09-575A-1F7B2444B36C}"/>
              </a:ext>
            </a:extLst>
          </p:cNvPr>
          <p:cNvSpPr txBox="1"/>
          <p:nvPr/>
        </p:nvSpPr>
        <p:spPr>
          <a:xfrm>
            <a:off x="6888360" y="2918720"/>
            <a:ext cx="5455320" cy="285454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5000"/>
              </a:lnSpc>
              <a:spcBef>
                <a:spcPts val="1000"/>
              </a:spcBef>
            </a:pPr>
            <a:r>
              <a:rPr lang="en-US" sz="2800" b="1" u="sng" cap="all" spc="300" dirty="0"/>
              <a:t>784</a:t>
            </a:r>
            <a:r>
              <a:rPr lang="en-US" sz="2800" cap="all" spc="300" dirty="0"/>
              <a:t> people pinged the Wireless router from their devices.  </a:t>
            </a:r>
            <a:br>
              <a:rPr lang="en-US" sz="2800" cap="all" spc="300" dirty="0"/>
            </a:br>
            <a:endParaRPr lang="en-US" sz="2800" cap="all" spc="300" dirty="0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4975C689-ED04-47EE-9DFA-90DE6B8245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10800000">
            <a:off x="1" y="3600"/>
            <a:ext cx="6854400" cy="6854400"/>
            <a:chOff x="0" y="3600"/>
            <a:chExt cx="6854400" cy="6854400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xmlns="" id="{9C8B254F-50AE-43F6-B83F-91858F26EA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1" y="36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xmlns="" id="{68631972-6BE5-4A14-B012-30A7DD1A80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1" y="199202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xmlns="" id="{477DF9FA-653C-4D65-B509-0B2450FBDB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xmlns="" id="{1361EC12-DCA7-4779-A44C-53CE7F7AFF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6858000" cy="6857999"/>
          </a:xfrm>
          <a:custGeom>
            <a:avLst/>
            <a:gdLst>
              <a:gd name="connsiteX0" fmla="*/ 3428961 w 6858000"/>
              <a:gd name="connsiteY0" fmla="*/ 0 h 6857999"/>
              <a:gd name="connsiteX1" fmla="*/ 3429042 w 6858000"/>
              <a:gd name="connsiteY1" fmla="*/ 0 h 6857999"/>
              <a:gd name="connsiteX2" fmla="*/ 3605457 w 6858000"/>
              <a:gd name="connsiteY2" fmla="*/ 4461 h 6857999"/>
              <a:gd name="connsiteX3" fmla="*/ 6858000 w 6858000"/>
              <a:gd name="connsiteY3" fmla="*/ 3429000 h 6857999"/>
              <a:gd name="connsiteX4" fmla="*/ 3429001 w 6858000"/>
              <a:gd name="connsiteY4" fmla="*/ 6857999 h 6857999"/>
              <a:gd name="connsiteX5" fmla="*/ 0 w 6858000"/>
              <a:gd name="connsiteY5" fmla="*/ 3429000 h 6857999"/>
              <a:gd name="connsiteX6" fmla="*/ 3252545 w 6858000"/>
              <a:gd name="connsiteY6" fmla="*/ 44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6857999">
                <a:moveTo>
                  <a:pt x="3428961" y="0"/>
                </a:moveTo>
                <a:lnTo>
                  <a:pt x="3429042" y="0"/>
                </a:lnTo>
                <a:lnTo>
                  <a:pt x="3605457" y="4461"/>
                </a:lnTo>
                <a:cubicBezTo>
                  <a:pt x="5417236" y="96300"/>
                  <a:pt x="6858000" y="1594396"/>
                  <a:pt x="6858000" y="3429000"/>
                </a:cubicBezTo>
                <a:cubicBezTo>
                  <a:pt x="6858000" y="5322784"/>
                  <a:pt x="5322784" y="6857999"/>
                  <a:pt x="3429001" y="6857999"/>
                </a:cubicBezTo>
                <a:cubicBezTo>
                  <a:pt x="1535216" y="6857999"/>
                  <a:pt x="0" y="5322784"/>
                  <a:pt x="0" y="3429000"/>
                </a:cubicBezTo>
                <a:cubicBezTo>
                  <a:pt x="0" y="1594396"/>
                  <a:pt x="1440765" y="96300"/>
                  <a:pt x="3252545" y="4461"/>
                </a:cubicBezTo>
                <a:close/>
              </a:path>
            </a:pathLst>
          </a:custGeom>
          <a:solidFill>
            <a:srgbClr val="FFFFFF"/>
          </a:solidFill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Content Placeholder 5" descr="Wireless router outline">
            <a:extLst>
              <a:ext uri="{FF2B5EF4-FFF2-40B4-BE49-F238E27FC236}">
                <a16:creationId xmlns:a16="http://schemas.microsoft.com/office/drawing/2014/main" xmlns="" id="{C062DF6A-A6C0-036D-9C46-2DF6E37FA5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629000" y="162900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23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95DA18-EA65-7275-4512-DF4F7E060B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540000"/>
            <a:ext cx="11090273" cy="1649018"/>
          </a:xfrm>
        </p:spPr>
        <p:txBody>
          <a:bodyPr/>
          <a:lstStyle/>
          <a:p>
            <a:r>
              <a:rPr lang="en-US" dirty="0"/>
              <a:t>Digital Content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D33B812-84C0-2EC0-C7B3-6F414119F5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3904650"/>
            <a:ext cx="2399551" cy="9950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Libby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F33023F-5F07-6887-A0BF-EB37B7AB9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7972245" y="2429774"/>
            <a:ext cx="2961736" cy="29617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D5EBCC8-613C-C596-423D-B8266B8C7FDA}"/>
              </a:ext>
            </a:extLst>
          </p:cNvPr>
          <p:cNvSpPr txBox="1"/>
          <p:nvPr/>
        </p:nvSpPr>
        <p:spPr>
          <a:xfrm>
            <a:off x="8130396" y="5391509"/>
            <a:ext cx="2789208" cy="44331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7CE5885-1092-537E-E262-63922B56A0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2909618" y="2499862"/>
            <a:ext cx="3166613" cy="32816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42CA954-45F2-BE93-928F-0FDFE9F5E907}"/>
              </a:ext>
            </a:extLst>
          </p:cNvPr>
          <p:cNvSpPr txBox="1"/>
          <p:nvPr/>
        </p:nvSpPr>
        <p:spPr>
          <a:xfrm>
            <a:off x="1745052" y="5795872"/>
            <a:ext cx="3152236" cy="188104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</p:spTree>
    <p:extLst>
      <p:ext uri="{BB962C8B-B14F-4D97-AF65-F5344CB8AC3E}">
        <p14:creationId xmlns:p14="http://schemas.microsoft.com/office/powerpoint/2010/main" val="2454569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87362B-F8B2-F814-44F1-91892B26E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              Digital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18B682D-289E-5FC7-F0BC-497B2E384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69875" indent="-269875"/>
            <a:r>
              <a:rPr lang="en-US" dirty="0">
                <a:ea typeface="+mn-lt"/>
                <a:cs typeface="+mn-lt"/>
                <a:hlinkClick r:id="rId2"/>
              </a:rPr>
              <a:t>BERN_2024 (1)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891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6C544F-0900-36BE-9645-C5D3F1B06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Berne Population 2,689 </a:t>
            </a:r>
            <a:r>
              <a:rPr lang="en-US" sz="4000" dirty="0"/>
              <a:t>(2020 Census)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55671C-262C-D393-265F-81861E1A7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dirty="0"/>
              <a:t>Town of Berne Support       $67,554.00</a:t>
            </a:r>
            <a:endParaRPr lang="en-US"/>
          </a:p>
          <a:p>
            <a:pPr marL="0" indent="0">
              <a:buNone/>
            </a:pPr>
            <a:r>
              <a:rPr lang="en-US" sz="4000" dirty="0"/>
              <a:t>Divided by population                   </a:t>
            </a:r>
            <a:r>
              <a:rPr lang="en-US" sz="4000" u="sng" dirty="0"/>
              <a:t>  ÷ 2,689     </a:t>
            </a:r>
          </a:p>
          <a:p>
            <a:pPr marL="0" indent="0">
              <a:buNone/>
            </a:pPr>
            <a:r>
              <a:rPr lang="en-US" sz="4000"/>
              <a:t>Per person support                   </a:t>
            </a:r>
            <a:r>
              <a:rPr lang="en-US" sz="4000" dirty="0">
                <a:solidFill>
                  <a:srgbClr val="FFFFFF"/>
                </a:solidFill>
              </a:rPr>
              <a:t>    </a:t>
            </a:r>
            <a:r>
              <a:rPr lang="en-US" sz="5400" dirty="0">
                <a:solidFill>
                  <a:srgbClr val="FFFF00"/>
                </a:solidFill>
              </a:rPr>
              <a:t> $25.12</a:t>
            </a:r>
          </a:p>
          <a:p>
            <a:pPr marL="0" indent="0">
              <a:buNone/>
            </a:pPr>
            <a:r>
              <a:rPr lang="en-US" sz="4000" dirty="0"/>
              <a:t>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19931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4DF071-A31A-4846-C81D-D2BD04614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684" y="526632"/>
            <a:ext cx="8855240" cy="1809500"/>
          </a:xfrm>
        </p:spPr>
        <p:txBody>
          <a:bodyPr/>
          <a:lstStyle/>
          <a:p>
            <a:r>
              <a:rPr lang="en-US" dirty="0"/>
              <a:t>How many free solar glasses did we give away?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91161" y="3203476"/>
            <a:ext cx="3583329" cy="269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442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6B44BC8-34B8-4F8F-B2EE-B0F861780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B429068-D199-8D1C-BDA1-DFECC079C2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F15AF271-51F9-E4C0-81FC-DF208FBE64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5AD74A08-548E-4028-8577-C1BD6B87BC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F1BBD51D-82E7-B4A1-A74F-21FBF95BA2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6EA0FC09-27DB-BEEE-9EDD-E509347AB0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25F239AA-91F5-D10A-6996-081A53654AB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693F8021-154E-D967-A1B3-BE5917D8213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A61CDC4E-2018-0357-02FA-BF46101B4D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32AA8AC4-D0E8-2D2A-574A-0CDF70899A3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19765DD7-F5EA-5B40-80FF-6CFA3C0A2BD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4FFA1F15-D3A8-87F5-16E5-0C983658AC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xmlns="" id="{7254CB60-5704-0C94-B4BE-1651C7A708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E9D9D30B-AB38-B8B4-87C0-28091B8DA7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925125" y="3600"/>
            <a:ext cx="7266875" cy="6854400"/>
            <a:chOff x="4925125" y="3600"/>
            <a:chExt cx="7266875" cy="68544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2BD72A16-1F8A-193D-ABA2-08F6FEEF7F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DB71F29F-692B-8DBA-D987-6B25DF9A28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1F57D6DB-7880-26AB-FECC-91124EBBF5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028FEC51-B47E-ACF3-1ECA-82C8D46BA9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96000" y="1"/>
            <a:ext cx="6858000" cy="6857999"/>
          </a:xfrm>
          <a:custGeom>
            <a:avLst/>
            <a:gdLst>
              <a:gd name="connsiteX0" fmla="*/ 3428961 w 6858000"/>
              <a:gd name="connsiteY0" fmla="*/ 0 h 6857999"/>
              <a:gd name="connsiteX1" fmla="*/ 3429042 w 6858000"/>
              <a:gd name="connsiteY1" fmla="*/ 0 h 6857999"/>
              <a:gd name="connsiteX2" fmla="*/ 3605457 w 6858000"/>
              <a:gd name="connsiteY2" fmla="*/ 4461 h 6857999"/>
              <a:gd name="connsiteX3" fmla="*/ 6858000 w 6858000"/>
              <a:gd name="connsiteY3" fmla="*/ 3429000 h 6857999"/>
              <a:gd name="connsiteX4" fmla="*/ 3429001 w 6858000"/>
              <a:gd name="connsiteY4" fmla="*/ 6857999 h 6857999"/>
              <a:gd name="connsiteX5" fmla="*/ 0 w 6858000"/>
              <a:gd name="connsiteY5" fmla="*/ 3429000 h 6857999"/>
              <a:gd name="connsiteX6" fmla="*/ 3252545 w 6858000"/>
              <a:gd name="connsiteY6" fmla="*/ 44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6857999">
                <a:moveTo>
                  <a:pt x="3428961" y="0"/>
                </a:moveTo>
                <a:lnTo>
                  <a:pt x="3429042" y="0"/>
                </a:lnTo>
                <a:lnTo>
                  <a:pt x="3605457" y="4461"/>
                </a:lnTo>
                <a:cubicBezTo>
                  <a:pt x="5417236" y="96300"/>
                  <a:pt x="6858000" y="1594396"/>
                  <a:pt x="6858000" y="3429000"/>
                </a:cubicBezTo>
                <a:cubicBezTo>
                  <a:pt x="6858000" y="5322784"/>
                  <a:pt x="5322784" y="6857999"/>
                  <a:pt x="3429001" y="6857999"/>
                </a:cubicBezTo>
                <a:cubicBezTo>
                  <a:pt x="1535216" y="6857999"/>
                  <a:pt x="0" y="5322784"/>
                  <a:pt x="0" y="3429000"/>
                </a:cubicBezTo>
                <a:cubicBezTo>
                  <a:pt x="0" y="1594396"/>
                  <a:pt x="1440765" y="96300"/>
                  <a:pt x="3252545" y="4461"/>
                </a:cubicBezTo>
                <a:close/>
              </a:path>
            </a:pathLst>
          </a:custGeom>
          <a:solidFill>
            <a:srgbClr val="FFFFFF"/>
          </a:solidFill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B7071E2-561F-25C9-5A0D-D1BE18DEA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905" y="717339"/>
            <a:ext cx="10741702" cy="48006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b="1" u="sng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endParaRPr lang="en-US" sz="24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77329766-6C81-4E5F-88BB-539EF4F34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4715" y="2976077"/>
            <a:ext cx="2609828" cy="1713191"/>
          </a:xfrm>
        </p:spPr>
        <p:txBody>
          <a:bodyPr/>
          <a:lstStyle/>
          <a:p>
            <a:r>
              <a:rPr lang="en-US" b="1" dirty="0">
                <a:solidFill>
                  <a:srgbClr val="000000"/>
                </a:solidFill>
              </a:rPr>
              <a:t>500 +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D03C43E-67F0-B06D-B33A-21427484AD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9364" y="2039270"/>
            <a:ext cx="3964929" cy="297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8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D58B33-5E9D-E36D-E366-98C0D2E3E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9932" y="540000"/>
            <a:ext cx="10470341" cy="2912433"/>
          </a:xfrm>
        </p:spPr>
        <p:txBody>
          <a:bodyPr/>
          <a:lstStyle/>
          <a:p>
            <a:r>
              <a:rPr lang="en-US" dirty="0"/>
              <a:t>How many reference calls were answered?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A62C7F6-15D3-F888-CA8D-2AD6281067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phic 3" descr="Receiver outline">
            <a:extLst>
              <a:ext uri="{FF2B5EF4-FFF2-40B4-BE49-F238E27FC236}">
                <a16:creationId xmlns:a16="http://schemas.microsoft.com/office/drawing/2014/main" xmlns="" id="{EFF7D624-E04E-BB58-216B-A2AF50FDA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16395" y="3585275"/>
            <a:ext cx="2314832" cy="233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91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2E9D178-A2B9-B526-2130-56E448571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140E0E6-C376-A3BB-5182-C44446F92A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239CD98B-B289-CC92-46AC-08FCC08174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40BB5672-2C98-B577-630C-02186534EC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33F0FB0-67D6-08B7-A8A3-17EFC438F7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B9EE7068-0BBE-3897-4EB2-89497830DB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E420CD44-DB0E-0D79-DE19-73F02D341E1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5E1B2209-DD29-A2FD-3C50-1DE923AC229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85FEEC19-BA6E-34BA-2122-DE2F6C259A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4B808752-51B1-B95D-F2DD-6C05A57E369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7211E599-3DAE-534C-4E71-54F837C3F57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DAD2E4F9-97F6-6C66-8FA7-AA1C5FDEEE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xmlns="" id="{0C76CBC4-D4C4-C1A8-EFE9-B6C5001F10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697E1140-C11E-48AA-8773-BA78790172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925125" y="3600"/>
            <a:ext cx="7266875" cy="6854400"/>
            <a:chOff x="4925125" y="3600"/>
            <a:chExt cx="7266875" cy="68544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0A4B2303-0039-4977-BC71-2FE962711C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1967403F-B78B-2D33-3AF8-E4BCD5EBFE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11CE2746-0907-9CEA-42CF-DC831A320C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3BD49A63-1F5C-E194-C880-D059F546DD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96000" y="1"/>
            <a:ext cx="6858000" cy="6857999"/>
          </a:xfrm>
          <a:custGeom>
            <a:avLst/>
            <a:gdLst>
              <a:gd name="connsiteX0" fmla="*/ 3428961 w 6858000"/>
              <a:gd name="connsiteY0" fmla="*/ 0 h 6857999"/>
              <a:gd name="connsiteX1" fmla="*/ 3429042 w 6858000"/>
              <a:gd name="connsiteY1" fmla="*/ 0 h 6857999"/>
              <a:gd name="connsiteX2" fmla="*/ 3605457 w 6858000"/>
              <a:gd name="connsiteY2" fmla="*/ 4461 h 6857999"/>
              <a:gd name="connsiteX3" fmla="*/ 6858000 w 6858000"/>
              <a:gd name="connsiteY3" fmla="*/ 3429000 h 6857999"/>
              <a:gd name="connsiteX4" fmla="*/ 3429001 w 6858000"/>
              <a:gd name="connsiteY4" fmla="*/ 6857999 h 6857999"/>
              <a:gd name="connsiteX5" fmla="*/ 0 w 6858000"/>
              <a:gd name="connsiteY5" fmla="*/ 3429000 h 6857999"/>
              <a:gd name="connsiteX6" fmla="*/ 3252545 w 6858000"/>
              <a:gd name="connsiteY6" fmla="*/ 44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6857999">
                <a:moveTo>
                  <a:pt x="3428961" y="0"/>
                </a:moveTo>
                <a:lnTo>
                  <a:pt x="3429042" y="0"/>
                </a:lnTo>
                <a:lnTo>
                  <a:pt x="3605457" y="4461"/>
                </a:lnTo>
                <a:cubicBezTo>
                  <a:pt x="5417236" y="96300"/>
                  <a:pt x="6858000" y="1594396"/>
                  <a:pt x="6858000" y="3429000"/>
                </a:cubicBezTo>
                <a:cubicBezTo>
                  <a:pt x="6858000" y="5322784"/>
                  <a:pt x="5322784" y="6857999"/>
                  <a:pt x="3429001" y="6857999"/>
                </a:cubicBezTo>
                <a:cubicBezTo>
                  <a:pt x="1535216" y="6857999"/>
                  <a:pt x="0" y="5322784"/>
                  <a:pt x="0" y="3429000"/>
                </a:cubicBezTo>
                <a:cubicBezTo>
                  <a:pt x="0" y="1594396"/>
                  <a:pt x="1440765" y="96300"/>
                  <a:pt x="3252545" y="4461"/>
                </a:cubicBezTo>
                <a:close/>
              </a:path>
            </a:pathLst>
          </a:custGeom>
          <a:solidFill>
            <a:srgbClr val="FFFFFF"/>
          </a:solidFill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EA136E-9220-AFEA-B406-76F311668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905" y="717339"/>
            <a:ext cx="10741702" cy="48006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b="1" u="sng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endParaRPr lang="en-US" sz="24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768D22B0-43EB-C0D1-CE06-EB56FE1BC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4715" y="2976077"/>
            <a:ext cx="2609828" cy="1713191"/>
          </a:xfrm>
        </p:spPr>
        <p:txBody>
          <a:bodyPr/>
          <a:lstStyle/>
          <a:p>
            <a:r>
              <a:rPr lang="en-US" b="1" dirty="0">
                <a:solidFill>
                  <a:srgbClr val="000000"/>
                </a:solidFill>
              </a:rPr>
              <a:t>924 +</a:t>
            </a:r>
          </a:p>
        </p:txBody>
      </p:sp>
      <p:pic>
        <p:nvPicPr>
          <p:cNvPr id="2" name="Picture 1" descr="Stack of sticky notes and pencil">
            <a:extLst>
              <a:ext uri="{FF2B5EF4-FFF2-40B4-BE49-F238E27FC236}">
                <a16:creationId xmlns:a16="http://schemas.microsoft.com/office/drawing/2014/main" xmlns="" id="{048B9472-B324-3B37-BFA7-2AE7EB771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45" y="1711034"/>
            <a:ext cx="4170219" cy="254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961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People who make the library flourish.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0000" y="1929600"/>
            <a:ext cx="4124364" cy="4384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                   </a:t>
            </a:r>
            <a:endParaRPr lang="en-US" sz="2000" b="1" u="sng" dirty="0"/>
          </a:p>
          <a:p>
            <a:pPr marL="269875" indent="-269875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57309" y="1929600"/>
            <a:ext cx="3629891" cy="4384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 </a:t>
            </a:r>
            <a:endParaRPr lang="en-US" b="1" u="sng"/>
          </a:p>
          <a:p>
            <a:pPr marL="269875" indent="-269875"/>
            <a:endParaRPr lang="en-US" dirty="0"/>
          </a:p>
        </p:txBody>
      </p:sp>
      <p:pic>
        <p:nvPicPr>
          <p:cNvPr id="8" name="Time Laps Of Flowers Blooming" descr="Time Laps Of Flowers Blooming">
            <a:hlinkClick r:id="" action="ppaction://media"/>
            <a:extLst>
              <a:ext uri="{FF2B5EF4-FFF2-40B4-BE49-F238E27FC236}">
                <a16:creationId xmlns:a16="http://schemas.microsoft.com/office/drawing/2014/main" xmlns="" id="{B28D92AD-B836-8461-D460-0B0426EFC0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176579"/>
            <a:ext cx="9753600" cy="499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7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EDFE6F8F-6783-38C0-697E-2BF197B0C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11EAE853-3ED4-4BC0-460F-A9A7C42CAC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080919EE-DCBA-A529-63CF-3C992E8E8C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449656CB-47A4-D7CB-4C14-54A8CA7259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94A074B0-E1D4-0154-3C72-85A09E2E73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A0A1E9C-2206-4D12-212A-E66B3A19C9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DF6396BE-3633-E55B-9A8B-BFEE7446F16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B628A98C-163F-73D4-2C8C-A3CF48A93DD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31FF0831-4948-D673-C2EC-810A5862BB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8274461C-E966-D273-ED56-24D1C002F31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5CBF8DDA-B86D-3B74-B1E4-9CC61324465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9BE2D960-3DF5-D4D1-3CC5-BC0544F161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xmlns="" id="{F911D0E8-EAB0-2481-117E-462E77716F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01787649-2911-3138-2D1B-F35DCAE4BA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925125" y="3600"/>
            <a:ext cx="7266875" cy="6854400"/>
            <a:chOff x="4925125" y="3600"/>
            <a:chExt cx="7266875" cy="68544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4388224F-45E7-0899-CF95-58C78F19418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ED960BD2-3B84-7C5F-CF5C-D364222217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B90F3AC6-C5C2-8BAC-7879-9D7756F4A9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06DFA95C-2B42-D928-12C7-B6FEFB14E7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96000" y="1"/>
            <a:ext cx="6858000" cy="6857999"/>
          </a:xfrm>
          <a:custGeom>
            <a:avLst/>
            <a:gdLst>
              <a:gd name="connsiteX0" fmla="*/ 3428961 w 6858000"/>
              <a:gd name="connsiteY0" fmla="*/ 0 h 6857999"/>
              <a:gd name="connsiteX1" fmla="*/ 3429042 w 6858000"/>
              <a:gd name="connsiteY1" fmla="*/ 0 h 6857999"/>
              <a:gd name="connsiteX2" fmla="*/ 3605457 w 6858000"/>
              <a:gd name="connsiteY2" fmla="*/ 4461 h 6857999"/>
              <a:gd name="connsiteX3" fmla="*/ 6858000 w 6858000"/>
              <a:gd name="connsiteY3" fmla="*/ 3429000 h 6857999"/>
              <a:gd name="connsiteX4" fmla="*/ 3429001 w 6858000"/>
              <a:gd name="connsiteY4" fmla="*/ 6857999 h 6857999"/>
              <a:gd name="connsiteX5" fmla="*/ 0 w 6858000"/>
              <a:gd name="connsiteY5" fmla="*/ 3429000 h 6857999"/>
              <a:gd name="connsiteX6" fmla="*/ 3252545 w 6858000"/>
              <a:gd name="connsiteY6" fmla="*/ 44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6857999">
                <a:moveTo>
                  <a:pt x="3428961" y="0"/>
                </a:moveTo>
                <a:lnTo>
                  <a:pt x="3429042" y="0"/>
                </a:lnTo>
                <a:lnTo>
                  <a:pt x="3605457" y="4461"/>
                </a:lnTo>
                <a:cubicBezTo>
                  <a:pt x="5417236" y="96300"/>
                  <a:pt x="6858000" y="1594396"/>
                  <a:pt x="6858000" y="3429000"/>
                </a:cubicBezTo>
                <a:cubicBezTo>
                  <a:pt x="6858000" y="5322784"/>
                  <a:pt x="5322784" y="6857999"/>
                  <a:pt x="3429001" y="6857999"/>
                </a:cubicBezTo>
                <a:cubicBezTo>
                  <a:pt x="1535216" y="6857999"/>
                  <a:pt x="0" y="5322784"/>
                  <a:pt x="0" y="3429000"/>
                </a:cubicBezTo>
                <a:cubicBezTo>
                  <a:pt x="0" y="1594396"/>
                  <a:pt x="1440765" y="96300"/>
                  <a:pt x="3252545" y="4461"/>
                </a:cubicBezTo>
                <a:close/>
              </a:path>
            </a:pathLst>
          </a:custGeom>
          <a:solidFill>
            <a:srgbClr val="FFFFFF"/>
          </a:solidFill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6370036-9313-59BC-602E-9372A4345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905" y="717339"/>
            <a:ext cx="10741702" cy="48006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b="1" u="sng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2400" dirty="0"/>
              <a:t>Lisa Raymond – President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endParaRPr lang="en-US" sz="24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2400" dirty="0"/>
              <a:t>Emilie Wright – V. President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endParaRPr lang="en-US" sz="24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2400" dirty="0"/>
              <a:t>Ted Borys – Treasurer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endParaRPr lang="en-US" sz="24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2400" dirty="0"/>
              <a:t>Jodi Ebel – Secretary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endParaRPr lang="en-US" sz="24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2400" dirty="0"/>
              <a:t>Walter Galicki – Member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endParaRPr lang="en-US" sz="24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2400" dirty="0"/>
              <a:t>Kathy Hill-Brown - Member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95541962-83EA-0C54-9E96-E06B44DF0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9811" y="2840378"/>
            <a:ext cx="5177663" cy="119127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Trustees</a:t>
            </a:r>
          </a:p>
        </p:txBody>
      </p:sp>
    </p:spTree>
    <p:extLst>
      <p:ext uri="{BB962C8B-B14F-4D97-AF65-F5344CB8AC3E}">
        <p14:creationId xmlns:p14="http://schemas.microsoft.com/office/powerpoint/2010/main" val="6507768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8D4B9F6-7E3A-7F48-A395-2DC970704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149CF69-62BB-AE4B-3576-875F31236F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2FC7FF46-D22C-A98E-4C3E-2D6B62587D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17F14AE1-6E14-BADC-60AE-E867A1E4BE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5432E01C-67BE-14EE-1426-E641C5F885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B5AFB107-566D-F013-06DA-E004F663BB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F517658D-400E-953E-0DDF-DD9B4A36895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81E8ED5C-B3E7-97F3-81A6-D7ED1F97652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2BF73A9E-5129-E233-BCD0-6F75144B6B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A31A5B23-76D1-941F-1948-8A92AD2661A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D9102827-6C51-F6B0-F830-8A7B49EA837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D513D8FF-1D90-98B4-F09A-4456C919F3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xmlns="" id="{D282F052-F6D3-4D1B-69A3-700342E8A4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A9737407-8FC1-FAEF-FD05-494BC26149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925125" y="3600"/>
            <a:ext cx="7266875" cy="6854400"/>
            <a:chOff x="4925125" y="3600"/>
            <a:chExt cx="7266875" cy="68544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99BA807D-5D54-C297-5E01-8DBEA30152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52F2CC48-D85E-4072-3EF2-5BAB9649F4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FDBFF109-6AB5-6166-DF4E-C5054BE8DB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F8CA9CED-FFDD-1E27-1C9C-B74E7233BB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96000" y="1"/>
            <a:ext cx="6858000" cy="6857999"/>
          </a:xfrm>
          <a:custGeom>
            <a:avLst/>
            <a:gdLst>
              <a:gd name="connsiteX0" fmla="*/ 3428961 w 6858000"/>
              <a:gd name="connsiteY0" fmla="*/ 0 h 6857999"/>
              <a:gd name="connsiteX1" fmla="*/ 3429042 w 6858000"/>
              <a:gd name="connsiteY1" fmla="*/ 0 h 6857999"/>
              <a:gd name="connsiteX2" fmla="*/ 3605457 w 6858000"/>
              <a:gd name="connsiteY2" fmla="*/ 4461 h 6857999"/>
              <a:gd name="connsiteX3" fmla="*/ 6858000 w 6858000"/>
              <a:gd name="connsiteY3" fmla="*/ 3429000 h 6857999"/>
              <a:gd name="connsiteX4" fmla="*/ 3429001 w 6858000"/>
              <a:gd name="connsiteY4" fmla="*/ 6857999 h 6857999"/>
              <a:gd name="connsiteX5" fmla="*/ 0 w 6858000"/>
              <a:gd name="connsiteY5" fmla="*/ 3429000 h 6857999"/>
              <a:gd name="connsiteX6" fmla="*/ 3252545 w 6858000"/>
              <a:gd name="connsiteY6" fmla="*/ 44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6857999">
                <a:moveTo>
                  <a:pt x="3428961" y="0"/>
                </a:moveTo>
                <a:lnTo>
                  <a:pt x="3429042" y="0"/>
                </a:lnTo>
                <a:lnTo>
                  <a:pt x="3605457" y="4461"/>
                </a:lnTo>
                <a:cubicBezTo>
                  <a:pt x="5417236" y="96300"/>
                  <a:pt x="6858000" y="1594396"/>
                  <a:pt x="6858000" y="3429000"/>
                </a:cubicBezTo>
                <a:cubicBezTo>
                  <a:pt x="6858000" y="5322784"/>
                  <a:pt x="5322784" y="6857999"/>
                  <a:pt x="3429001" y="6857999"/>
                </a:cubicBezTo>
                <a:cubicBezTo>
                  <a:pt x="1535216" y="6857999"/>
                  <a:pt x="0" y="5322784"/>
                  <a:pt x="0" y="3429000"/>
                </a:cubicBezTo>
                <a:cubicBezTo>
                  <a:pt x="0" y="1594396"/>
                  <a:pt x="1440765" y="96300"/>
                  <a:pt x="3252545" y="4461"/>
                </a:cubicBezTo>
                <a:close/>
              </a:path>
            </a:pathLst>
          </a:custGeom>
          <a:solidFill>
            <a:srgbClr val="FFFFFF"/>
          </a:solidFill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9CE7F55-ED52-BE15-D8F9-021D92A89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905" y="717339"/>
            <a:ext cx="10741702" cy="48006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b="1" u="sng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2400" dirty="0"/>
              <a:t>Lisa Raymond – President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endParaRPr lang="en-US" sz="24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2400" dirty="0"/>
              <a:t>Emilie Wright – V. President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endParaRPr lang="en-US" sz="24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2400" dirty="0"/>
              <a:t>Ted Borys – Treasurer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endParaRPr lang="en-US" sz="24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2400" dirty="0"/>
              <a:t>Jodi Ebel – Secretary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endParaRPr lang="en-US" sz="24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2400" dirty="0"/>
              <a:t>Walter Galicki – Member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endParaRPr lang="en-US" sz="24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2400" dirty="0"/>
              <a:t>Kathy Hill-Brown - Member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DB5BC7E5-11FB-D78D-FD2F-613085FBB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9811" y="2840378"/>
            <a:ext cx="5177663" cy="119127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Trustees</a:t>
            </a:r>
          </a:p>
        </p:txBody>
      </p:sp>
    </p:spTree>
    <p:extLst>
      <p:ext uri="{BB962C8B-B14F-4D97-AF65-F5344CB8AC3E}">
        <p14:creationId xmlns:p14="http://schemas.microsoft.com/office/powerpoint/2010/main" val="1260618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54B444AE-0E26-D4D4-7ADE-197B8E044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6F9811A-FEBD-152F-3428-220E540D30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274D17B6-CB18-D533-6B71-D449609307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2BE37B44-E924-118C-3859-7D2CA58B52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CAF06652-0085-96DB-8071-507689A291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E36460BA-8359-2D74-D0F8-527A5AD077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467993F3-1A35-DC35-E2CF-9870EB7A2A0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D718CD55-0F2A-1D7E-AEF3-308F997F599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6A84EC6F-0CD0-9AB8-A234-DDE0BAEFDD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CBAB491A-228B-CF10-12E7-8321BD19C71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09EBA420-9081-3F9E-C275-757390E304D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02CA4623-9B8E-7AC7-5268-FA5C70CA1B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xmlns="" id="{EAB64798-CD0B-E8EA-C0B8-6C40F00FD4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14030AD1-6FFB-AFE0-A463-687C207A6A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925125" y="3600"/>
            <a:ext cx="7266875" cy="6854400"/>
            <a:chOff x="4925125" y="3600"/>
            <a:chExt cx="7266875" cy="68544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9F59ADCE-F001-8371-107C-1A0330226F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EA4EFE1F-9413-F685-B9FB-45FF160F37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9EF9B356-1518-0725-1830-648744B126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44896503-3A78-9CDE-69C0-9B426F9730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96000" y="1"/>
            <a:ext cx="6858000" cy="6857999"/>
          </a:xfrm>
          <a:custGeom>
            <a:avLst/>
            <a:gdLst>
              <a:gd name="connsiteX0" fmla="*/ 3428961 w 6858000"/>
              <a:gd name="connsiteY0" fmla="*/ 0 h 6857999"/>
              <a:gd name="connsiteX1" fmla="*/ 3429042 w 6858000"/>
              <a:gd name="connsiteY1" fmla="*/ 0 h 6857999"/>
              <a:gd name="connsiteX2" fmla="*/ 3605457 w 6858000"/>
              <a:gd name="connsiteY2" fmla="*/ 4461 h 6857999"/>
              <a:gd name="connsiteX3" fmla="*/ 6858000 w 6858000"/>
              <a:gd name="connsiteY3" fmla="*/ 3429000 h 6857999"/>
              <a:gd name="connsiteX4" fmla="*/ 3429001 w 6858000"/>
              <a:gd name="connsiteY4" fmla="*/ 6857999 h 6857999"/>
              <a:gd name="connsiteX5" fmla="*/ 0 w 6858000"/>
              <a:gd name="connsiteY5" fmla="*/ 3429000 h 6857999"/>
              <a:gd name="connsiteX6" fmla="*/ 3252545 w 6858000"/>
              <a:gd name="connsiteY6" fmla="*/ 44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6857999">
                <a:moveTo>
                  <a:pt x="3428961" y="0"/>
                </a:moveTo>
                <a:lnTo>
                  <a:pt x="3429042" y="0"/>
                </a:lnTo>
                <a:lnTo>
                  <a:pt x="3605457" y="4461"/>
                </a:lnTo>
                <a:cubicBezTo>
                  <a:pt x="5417236" y="96300"/>
                  <a:pt x="6858000" y="1594396"/>
                  <a:pt x="6858000" y="3429000"/>
                </a:cubicBezTo>
                <a:cubicBezTo>
                  <a:pt x="6858000" y="5322784"/>
                  <a:pt x="5322784" y="6857999"/>
                  <a:pt x="3429001" y="6857999"/>
                </a:cubicBezTo>
                <a:cubicBezTo>
                  <a:pt x="1535216" y="6857999"/>
                  <a:pt x="0" y="5322784"/>
                  <a:pt x="0" y="3429000"/>
                </a:cubicBezTo>
                <a:cubicBezTo>
                  <a:pt x="0" y="1594396"/>
                  <a:pt x="1440765" y="96300"/>
                  <a:pt x="3252545" y="4461"/>
                </a:cubicBezTo>
                <a:close/>
              </a:path>
            </a:pathLst>
          </a:custGeom>
          <a:solidFill>
            <a:srgbClr val="FFFFFF"/>
          </a:solidFill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031FA60-919F-77E1-8D15-270561447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92" y="2001349"/>
            <a:ext cx="5520952" cy="33578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69875" indent="-269875">
              <a:buFont typeface="Arial"/>
              <a:buChar char="•"/>
            </a:pPr>
            <a:r>
              <a:rPr lang="en-US" sz="2800" dirty="0"/>
              <a:t>Donna Gwin – President</a:t>
            </a:r>
          </a:p>
          <a:p>
            <a:pPr marL="269875" indent="-269875">
              <a:buFont typeface="Arial"/>
              <a:buChar char="•"/>
            </a:pPr>
            <a:r>
              <a:rPr lang="en-US" sz="2800" dirty="0"/>
              <a:t>Marion Burghart – Treasurer</a:t>
            </a:r>
          </a:p>
          <a:p>
            <a:pPr marL="269875" indent="-269875">
              <a:buFont typeface="Arial"/>
              <a:buChar char="•"/>
            </a:pPr>
            <a:r>
              <a:rPr lang="en-US" sz="2800" dirty="0"/>
              <a:t>Cheryl Jones – Secretary</a:t>
            </a:r>
          </a:p>
          <a:p>
            <a:pPr marL="269875" indent="-269875">
              <a:buFont typeface="Arial"/>
              <a:buChar char="•"/>
            </a:pPr>
            <a:r>
              <a:rPr lang="en-US" sz="2800" dirty="0"/>
              <a:t>Many dedicated members.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D05B662C-A760-C6FF-FBFE-E25174DBD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5015" y="2532923"/>
            <a:ext cx="4958243" cy="305214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Friends of the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Berne Library</a:t>
            </a:r>
          </a:p>
        </p:txBody>
      </p:sp>
    </p:spTree>
    <p:extLst>
      <p:ext uri="{BB962C8B-B14F-4D97-AF65-F5344CB8AC3E}">
        <p14:creationId xmlns:p14="http://schemas.microsoft.com/office/powerpoint/2010/main" val="14226578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82F6DA0D-164D-6882-7A5A-B069441BC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7A6A095-1B3E-7F98-2920-1CC5F78F42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2C18F6B9-8526-772B-A285-B0966A688E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3BDE5045-23AC-5B87-4165-1CC2E29C24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6BEA4CCE-BF9C-8CBC-8BA8-568CCA6CC8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1DE886E2-FFA3-D033-197C-1214C08D37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78FE0683-020A-57E6-C75C-E1908E1959B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4EFC017E-35C9-EB6E-EE24-B160EC4FF9F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18403E32-99C1-C5CC-56E4-CA193D4310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A81E3C18-1FE0-BFBE-0FB0-0FF5B547B80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F2C1FA14-342E-74F6-65AC-4B377272543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9FCD91FB-137A-5245-6D95-23593E3129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xmlns="" id="{884617E4-F8C8-2661-A2BC-01CF8E10A7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99ACD6E2-579E-E63A-E70F-7650072912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925125" y="3600"/>
            <a:ext cx="7266875" cy="6854400"/>
            <a:chOff x="4925125" y="3600"/>
            <a:chExt cx="7266875" cy="68544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1FBC3468-B07D-4F0A-5406-560540E7AE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EDA57D14-B303-5962-256B-8E343A74F6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E5805F75-EEDE-429B-3834-348944AF09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114DD539-40AB-74DE-5904-8BF06961EE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96000" y="1"/>
            <a:ext cx="6858000" cy="6857999"/>
          </a:xfrm>
          <a:custGeom>
            <a:avLst/>
            <a:gdLst>
              <a:gd name="connsiteX0" fmla="*/ 3428961 w 6858000"/>
              <a:gd name="connsiteY0" fmla="*/ 0 h 6857999"/>
              <a:gd name="connsiteX1" fmla="*/ 3429042 w 6858000"/>
              <a:gd name="connsiteY1" fmla="*/ 0 h 6857999"/>
              <a:gd name="connsiteX2" fmla="*/ 3605457 w 6858000"/>
              <a:gd name="connsiteY2" fmla="*/ 4461 h 6857999"/>
              <a:gd name="connsiteX3" fmla="*/ 6858000 w 6858000"/>
              <a:gd name="connsiteY3" fmla="*/ 3429000 h 6857999"/>
              <a:gd name="connsiteX4" fmla="*/ 3429001 w 6858000"/>
              <a:gd name="connsiteY4" fmla="*/ 6857999 h 6857999"/>
              <a:gd name="connsiteX5" fmla="*/ 0 w 6858000"/>
              <a:gd name="connsiteY5" fmla="*/ 3429000 h 6857999"/>
              <a:gd name="connsiteX6" fmla="*/ 3252545 w 6858000"/>
              <a:gd name="connsiteY6" fmla="*/ 44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6857999">
                <a:moveTo>
                  <a:pt x="3428961" y="0"/>
                </a:moveTo>
                <a:lnTo>
                  <a:pt x="3429042" y="0"/>
                </a:lnTo>
                <a:lnTo>
                  <a:pt x="3605457" y="4461"/>
                </a:lnTo>
                <a:cubicBezTo>
                  <a:pt x="5417236" y="96300"/>
                  <a:pt x="6858000" y="1594396"/>
                  <a:pt x="6858000" y="3429000"/>
                </a:cubicBezTo>
                <a:cubicBezTo>
                  <a:pt x="6858000" y="5322784"/>
                  <a:pt x="5322784" y="6857999"/>
                  <a:pt x="3429001" y="6857999"/>
                </a:cubicBezTo>
                <a:cubicBezTo>
                  <a:pt x="1535216" y="6857999"/>
                  <a:pt x="0" y="5322784"/>
                  <a:pt x="0" y="3429000"/>
                </a:cubicBezTo>
                <a:cubicBezTo>
                  <a:pt x="0" y="1594396"/>
                  <a:pt x="1440765" y="96300"/>
                  <a:pt x="3252545" y="4461"/>
                </a:cubicBezTo>
                <a:close/>
              </a:path>
            </a:pathLst>
          </a:custGeom>
          <a:solidFill>
            <a:srgbClr val="FFFFFF"/>
          </a:solidFill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BF2594D-5FBF-6DC8-2942-326AC44B3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492" y="2013072"/>
            <a:ext cx="5087197" cy="34046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69875" indent="-269875">
              <a:buFont typeface="Arial"/>
              <a:buChar char="•"/>
            </a:pPr>
            <a:r>
              <a:rPr lang="en-US" sz="2800" dirty="0"/>
              <a:t>Kathy Stempel – Director</a:t>
            </a:r>
          </a:p>
          <a:p>
            <a:pPr marL="269875" indent="-269875">
              <a:buFont typeface="Arial"/>
              <a:buChar char="•"/>
            </a:pPr>
            <a:r>
              <a:rPr lang="en-US" sz="2800" dirty="0"/>
              <a:t>Sandra </a:t>
            </a:r>
            <a:r>
              <a:rPr lang="en-US" sz="2800" dirty="0" err="1"/>
              <a:t>Kisselback</a:t>
            </a:r>
            <a:r>
              <a:rPr lang="en-US" sz="2800" dirty="0"/>
              <a:t> – Clerk</a:t>
            </a:r>
          </a:p>
          <a:p>
            <a:pPr marL="269875" indent="-269875">
              <a:buFont typeface="Arial"/>
              <a:buChar char="•"/>
            </a:pPr>
            <a:r>
              <a:rPr lang="en-US" sz="2800"/>
              <a:t>Carrie Needham –  </a:t>
            </a:r>
            <a:r>
              <a:rPr lang="en-US" sz="2800" dirty="0"/>
              <a:t>Clerk</a:t>
            </a:r>
          </a:p>
          <a:p>
            <a:pPr marL="269875" indent="-269875">
              <a:buFont typeface="Arial"/>
              <a:buChar char="•"/>
            </a:pPr>
            <a:r>
              <a:rPr lang="en-US" sz="2800"/>
              <a:t>Christine Freer –  </a:t>
            </a:r>
            <a:r>
              <a:rPr lang="en-US" sz="2800" dirty="0"/>
              <a:t>Clerk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EC4D0350-01BC-4393-C554-5512ABD18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4553" y="2978400"/>
            <a:ext cx="3152889" cy="18095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Staff</a:t>
            </a:r>
          </a:p>
        </p:txBody>
      </p:sp>
    </p:spTree>
    <p:extLst>
      <p:ext uri="{BB962C8B-B14F-4D97-AF65-F5344CB8AC3E}">
        <p14:creationId xmlns:p14="http://schemas.microsoft.com/office/powerpoint/2010/main" val="22812462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F4E480B-94D6-46F9-A2B6-B98D311FDC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07183CDE-91A1-40C3-8E80-66F89E1C2D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A6756515-F9AA-46BD-8DD2-AA15BA492A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ABA365E2-8B71-408B-9092-0104216AC7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BEDB8D7A-1BF6-4CDB-B93A-7736955F50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5AACD774-5167-46C7-8A62-6E2FE4BE946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06E0F2D8-452E-48F9-9912-C47EAEAE180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91FBBF95-430B-427C-A6E8-DB899217FC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BEE64698-3ED2-4395-B7FC-65248E437E0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FE20B1E1-CE09-4C2A-A3FB-DB8026C54E9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0CB2405B-A907-48B3-906A-FB3573C0B2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DC8E2D9-6729-4614-8667-C1016D3182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xmlns="" id="{9C51935E-4A08-4AE4-8E13-F40CD3C4F1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28515"/>
            <a:ext cx="4500562" cy="62843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8100" dirty="0"/>
              <a:t>      Thank you for </a:t>
            </a:r>
            <a:r>
              <a:rPr lang="en-US" sz="8100" dirty="0" err="1"/>
              <a:t>everyones</a:t>
            </a:r>
            <a:r>
              <a:rPr lang="en-US" sz="8100" dirty="0"/>
              <a:t> support</a:t>
            </a:r>
          </a:p>
        </p:txBody>
      </p:sp>
      <p:pic>
        <p:nvPicPr>
          <p:cNvPr id="7" name="Colorful wavy pattern" descr="Colorful wavy pattern">
            <a:hlinkClick r:id="" action="ppaction://media"/>
            <a:extLst>
              <a:ext uri="{FF2B5EF4-FFF2-40B4-BE49-F238E27FC236}">
                <a16:creationId xmlns:a16="http://schemas.microsoft.com/office/drawing/2014/main" xmlns="" id="{360D4023-CB4C-A37B-6549-13DAE13F8F0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2400" y="637193"/>
            <a:ext cx="6408735" cy="3604913"/>
          </a:xfrm>
          <a:prstGeom prst="rect">
            <a:avLst/>
          </a:prstGeom>
        </p:spPr>
      </p:pic>
      <p:pic>
        <p:nvPicPr>
          <p:cNvPr id="8" name="Picture 7" descr="Close up of heart shaped pages of a book">
            <a:extLst>
              <a:ext uri="{FF2B5EF4-FFF2-40B4-BE49-F238E27FC236}">
                <a16:creationId xmlns:a16="http://schemas.microsoft.com/office/drawing/2014/main" xmlns="" id="{83980018-7EF5-25C6-D783-D4B9BD5D83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1963" y="3542090"/>
            <a:ext cx="4954615" cy="331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3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B807C163-87AF-4BC4-ADE2-4E5EAFEEE8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96E8E-5A50-4F12-9E0B-502F850615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AB8A07F7-656D-4B06-860B-4290325213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5D932A44-B2F8-4EA5-A529-D1EF350CB6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4211287-5AF6-4DE8-9550-CE2475D625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935D3D5B-2BDE-4FFA-AD19-2A6FA11B44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65141913-6183-49C2-BACE-61AF5018171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6CBF2F32-98FF-4601-8322-C5E0724D9DE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1AF3E2D8-35DA-4B2D-891A-A1594F7DB5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4543934E-E678-45FF-8C62-1EF71BABE75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59B54ED7-1C7F-4C59-B1CB-84D3D9C21C8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6ABFC7E0-9992-4076-88C6-3354EB12EB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19C03209-5BD8-4B0B-847E-430FFF5925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4000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73F28C-CC9C-651E-4D9D-3BF4237FD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0001"/>
            <a:ext cx="11075080" cy="18095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LIBRARY HOURS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835897C-1562-8B62-1D50-6C15DD7031A1}"/>
              </a:ext>
            </a:extLst>
          </p:cNvPr>
          <p:cNvSpPr txBox="1"/>
          <p:nvPr/>
        </p:nvSpPr>
        <p:spPr>
          <a:xfrm>
            <a:off x="716417" y="1936261"/>
            <a:ext cx="5285994" cy="30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graphicFrame>
        <p:nvGraphicFramePr>
          <p:cNvPr id="11" name="TextBox 8">
            <a:extLst>
              <a:ext uri="{FF2B5EF4-FFF2-40B4-BE49-F238E27FC236}">
                <a16:creationId xmlns:a16="http://schemas.microsoft.com/office/drawing/2014/main" xmlns="" id="{764FE432-C2E3-547E-B51F-5BEF301E8E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0829522"/>
              </p:ext>
            </p:extLst>
          </p:nvPr>
        </p:nvGraphicFramePr>
        <p:xfrm>
          <a:off x="539750" y="2528888"/>
          <a:ext cx="11101388" cy="3779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66144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11D6FF-8236-7D71-FC92-207EF0520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438" y="1719534"/>
            <a:ext cx="11101135" cy="3824102"/>
          </a:xfrm>
        </p:spPr>
        <p:txBody>
          <a:bodyPr>
            <a:normAutofit/>
          </a:bodyPr>
          <a:lstStyle/>
          <a:p>
            <a:r>
              <a:rPr lang="en-US" dirty="0"/>
              <a:t>How many people walked through the library door in 2024, per our people counter?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224F6E-6747-43DE-E9F1-1661B8E8E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3321778"/>
            <a:ext cx="11101136" cy="29869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8000" dirty="0"/>
              <a:t>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246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8C0E3BC-CAB8-E67C-1FF4-70B5A21B5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A412444-B8C1-08E5-902A-FC81D925F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C068F7A5-1CE8-E8F0-82D2-84189763ED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212F1B95-3064-461D-3BAF-F1753B5355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E11195B6-183F-C20F-04A2-8E7A087F6A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44A804F3-BF10-23DA-7310-4146325D93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FEE85F0F-4C42-F5EB-5166-B2E27519C3F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4EE93474-DF6E-F20F-2E73-E4C38DFFD76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37DE1141-D2A3-96BD-51F9-116B70580C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587648DF-987D-3A04-9B09-C69C1A2089F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695FB2E8-7B22-188A-FD99-C3B3514CF63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CB07A212-0F93-ABD3-BC6F-8BB7F55D29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xmlns="" id="{618EE7BE-41CC-8C91-BAE2-E65021DE07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026FA05-27ED-E286-78D7-180BE852C2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925125" y="3600"/>
            <a:ext cx="7266875" cy="6854400"/>
            <a:chOff x="4925125" y="3600"/>
            <a:chExt cx="7266875" cy="68544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396584F3-1F52-3AEC-D1B6-B090B6B7BA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A9BADBBE-1A36-5E4E-753D-83493E65A1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B30A4FFD-A94D-C7C1-1003-58A42F0D74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8084CD58-EF7C-A1BD-E457-02B2FCC3C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96000" y="1"/>
            <a:ext cx="6858000" cy="6857999"/>
          </a:xfrm>
          <a:custGeom>
            <a:avLst/>
            <a:gdLst>
              <a:gd name="connsiteX0" fmla="*/ 3428961 w 6858000"/>
              <a:gd name="connsiteY0" fmla="*/ 0 h 6857999"/>
              <a:gd name="connsiteX1" fmla="*/ 3429042 w 6858000"/>
              <a:gd name="connsiteY1" fmla="*/ 0 h 6857999"/>
              <a:gd name="connsiteX2" fmla="*/ 3605457 w 6858000"/>
              <a:gd name="connsiteY2" fmla="*/ 4461 h 6857999"/>
              <a:gd name="connsiteX3" fmla="*/ 6858000 w 6858000"/>
              <a:gd name="connsiteY3" fmla="*/ 3429000 h 6857999"/>
              <a:gd name="connsiteX4" fmla="*/ 3429001 w 6858000"/>
              <a:gd name="connsiteY4" fmla="*/ 6857999 h 6857999"/>
              <a:gd name="connsiteX5" fmla="*/ 0 w 6858000"/>
              <a:gd name="connsiteY5" fmla="*/ 3429000 h 6857999"/>
              <a:gd name="connsiteX6" fmla="*/ 3252545 w 6858000"/>
              <a:gd name="connsiteY6" fmla="*/ 44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6857999">
                <a:moveTo>
                  <a:pt x="3428961" y="0"/>
                </a:moveTo>
                <a:lnTo>
                  <a:pt x="3429042" y="0"/>
                </a:lnTo>
                <a:lnTo>
                  <a:pt x="3605457" y="4461"/>
                </a:lnTo>
                <a:cubicBezTo>
                  <a:pt x="5417236" y="96300"/>
                  <a:pt x="6858000" y="1594396"/>
                  <a:pt x="6858000" y="3429000"/>
                </a:cubicBezTo>
                <a:cubicBezTo>
                  <a:pt x="6858000" y="5322784"/>
                  <a:pt x="5322784" y="6857999"/>
                  <a:pt x="3429001" y="6857999"/>
                </a:cubicBezTo>
                <a:cubicBezTo>
                  <a:pt x="1535216" y="6857999"/>
                  <a:pt x="0" y="5322784"/>
                  <a:pt x="0" y="3429000"/>
                </a:cubicBezTo>
                <a:cubicBezTo>
                  <a:pt x="0" y="1594396"/>
                  <a:pt x="1440765" y="96300"/>
                  <a:pt x="3252545" y="4461"/>
                </a:cubicBezTo>
                <a:close/>
              </a:path>
            </a:pathLst>
          </a:custGeom>
          <a:solidFill>
            <a:srgbClr val="FFFFFF"/>
          </a:solidFill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D130FCE-3276-5A00-183B-6A2EAD184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8630" y="2862914"/>
            <a:ext cx="5057328" cy="1138933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sz="8000" dirty="0">
                <a:solidFill>
                  <a:schemeClr val="bg1"/>
                </a:solidFill>
              </a:rPr>
              <a:t>11,464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E4D55C34-60F1-5315-266D-3A4D751F6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3614A72-636A-15C5-97AA-FA41085BB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79" y="1952842"/>
            <a:ext cx="52387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48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BF4E480B-94D6-46F9-A2B6-B98D311FDC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07183CDE-91A1-40C3-8E80-66F89E1C2D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A6756515-F9AA-46BD-8DD2-AA15BA492A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ABA365E2-8B71-408B-9092-0104216AC7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BEDB8D7A-1BF6-4CDB-B93A-7736955F50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5AACD774-5167-46C7-8A62-6E2FE4BE946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06E0F2D8-452E-48F9-9912-C47EAEAE180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91FBBF95-430B-427C-A6E8-DB899217FC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BEE64698-3ED2-4395-B7FC-65248E437E0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FE20B1E1-CE09-4C2A-A3FB-DB8026C54E9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CB2405B-A907-48B3-906A-FB3573C0B2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6DC8E2D9-6729-4614-8667-C1016D3182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xmlns="" id="{9C51935E-4A08-4AE4-8E13-F40CD3C4F1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70F8A0-0DFD-6806-86FD-D0DDC3E0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5125"/>
            <a:ext cx="4500562" cy="57677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8100"/>
              <a:t>How many items </a:t>
            </a:r>
            <a:br>
              <a:rPr lang="en-US" sz="8100"/>
            </a:br>
            <a:r>
              <a:rPr lang="en-US" sz="8100"/>
              <a:t>are in the library 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6D452D-119A-AF9B-FA6F-7C629F727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0" y="4508500"/>
            <a:ext cx="6408736" cy="1804373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1600" cap="all" spc="300"/>
              <a:t>   </a:t>
            </a:r>
          </a:p>
        </p:txBody>
      </p:sp>
      <p:pic>
        <p:nvPicPr>
          <p:cNvPr id="4" name="Picture 3" descr="Woman holding red book">
            <a:extLst>
              <a:ext uri="{FF2B5EF4-FFF2-40B4-BE49-F238E27FC236}">
                <a16:creationId xmlns:a16="http://schemas.microsoft.com/office/drawing/2014/main" xmlns="" id="{BA5DB60A-6FCF-48EE-96FC-005FEA8DF5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604745" y="1629929"/>
            <a:ext cx="5664044" cy="378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59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8D16AB8E-217F-B8AF-748F-32A98283F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1F67B0A6-22A3-4A7E-2EC5-22F7877B1E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C3E23903-1326-41CE-4DF3-A4328FC0C3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4DC13B98-1052-53A8-6B61-C23AE5AF05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56AEA6-7D79-5B90-CD91-0BD4F481C8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459D3F41-3016-A015-90D9-254A0AAB8F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35DE07B7-660C-907C-41F0-3FE6AC24037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5107F639-6272-C06B-8BBC-A92BBD027C5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17FCFF13-9002-0FAF-F471-7D3C60C169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DCA91B60-3BC8-9D68-CD9A-CD9D1B4100B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8A44387B-C453-4FB1-B577-415E7DC62B6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AA599D00-42F1-EDBB-1F39-B0ECEC7873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4E7E629-91E5-8150-91C3-E85BD92353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xmlns="" id="{AFBD59FA-74A4-A24F-B0F4-AD3B07B77B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59D09ACF-C4C9-6B38-8F53-57A877161E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925125" y="3600"/>
            <a:ext cx="7266875" cy="6854400"/>
            <a:chOff x="4925125" y="3600"/>
            <a:chExt cx="7266875" cy="68544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A118C9FC-2690-5BFC-E855-BE2D1C3143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788C7326-B655-9C5A-58BA-3707D2A9C5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4376375C-423D-C62E-ED90-DFAC4DFD4C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7987B02D-EAEA-6AD0-451B-4D17EACA3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96000" y="1"/>
            <a:ext cx="6858000" cy="6857999"/>
          </a:xfrm>
          <a:custGeom>
            <a:avLst/>
            <a:gdLst>
              <a:gd name="connsiteX0" fmla="*/ 3428961 w 6858000"/>
              <a:gd name="connsiteY0" fmla="*/ 0 h 6857999"/>
              <a:gd name="connsiteX1" fmla="*/ 3429042 w 6858000"/>
              <a:gd name="connsiteY1" fmla="*/ 0 h 6857999"/>
              <a:gd name="connsiteX2" fmla="*/ 3605457 w 6858000"/>
              <a:gd name="connsiteY2" fmla="*/ 4461 h 6857999"/>
              <a:gd name="connsiteX3" fmla="*/ 6858000 w 6858000"/>
              <a:gd name="connsiteY3" fmla="*/ 3429000 h 6857999"/>
              <a:gd name="connsiteX4" fmla="*/ 3429001 w 6858000"/>
              <a:gd name="connsiteY4" fmla="*/ 6857999 h 6857999"/>
              <a:gd name="connsiteX5" fmla="*/ 0 w 6858000"/>
              <a:gd name="connsiteY5" fmla="*/ 3429000 h 6857999"/>
              <a:gd name="connsiteX6" fmla="*/ 3252545 w 6858000"/>
              <a:gd name="connsiteY6" fmla="*/ 44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6857999">
                <a:moveTo>
                  <a:pt x="3428961" y="0"/>
                </a:moveTo>
                <a:lnTo>
                  <a:pt x="3429042" y="0"/>
                </a:lnTo>
                <a:lnTo>
                  <a:pt x="3605457" y="4461"/>
                </a:lnTo>
                <a:cubicBezTo>
                  <a:pt x="5417236" y="96300"/>
                  <a:pt x="6858000" y="1594396"/>
                  <a:pt x="6858000" y="3429000"/>
                </a:cubicBezTo>
                <a:cubicBezTo>
                  <a:pt x="6858000" y="5322784"/>
                  <a:pt x="5322784" y="6857999"/>
                  <a:pt x="3429001" y="6857999"/>
                </a:cubicBezTo>
                <a:cubicBezTo>
                  <a:pt x="1535216" y="6857999"/>
                  <a:pt x="0" y="5322784"/>
                  <a:pt x="0" y="3429000"/>
                </a:cubicBezTo>
                <a:cubicBezTo>
                  <a:pt x="0" y="1594396"/>
                  <a:pt x="1440765" y="96300"/>
                  <a:pt x="3252545" y="4461"/>
                </a:cubicBezTo>
                <a:close/>
              </a:path>
            </a:pathLst>
          </a:custGeom>
          <a:solidFill>
            <a:srgbClr val="FFFFFF"/>
          </a:solidFill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Content Placeholder 1" descr="A sign in front of a building&#10;&#10;AI-generated content may be incorrect.">
            <a:extLst>
              <a:ext uri="{FF2B5EF4-FFF2-40B4-BE49-F238E27FC236}">
                <a16:creationId xmlns:a16="http://schemas.microsoft.com/office/drawing/2014/main" xmlns="" id="{0B7D0C51-0B1A-7B99-055A-E9EFF4968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3743" y="2802687"/>
            <a:ext cx="4057650" cy="30861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xmlns="" id="{BF9CD4FD-9561-6524-808F-1EDD9BA6B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5DF6FFB-542B-B373-543C-AD76221B2270}"/>
              </a:ext>
            </a:extLst>
          </p:cNvPr>
          <p:cNvSpPr txBox="1"/>
          <p:nvPr/>
        </p:nvSpPr>
        <p:spPr>
          <a:xfrm>
            <a:off x="6812071" y="2929003"/>
            <a:ext cx="27432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dirty="0">
                <a:latin typeface="Bell MT"/>
              </a:rPr>
              <a:t> </a:t>
            </a:r>
            <a:r>
              <a:rPr lang="en-US" sz="5400" b="1" dirty="0">
                <a:solidFill>
                  <a:schemeClr val="bg1"/>
                </a:solidFill>
                <a:latin typeface="Bell MT"/>
              </a:rPr>
              <a:t>18,602</a:t>
            </a:r>
            <a:r>
              <a:rPr lang="en-US" sz="6000" dirty="0">
                <a:latin typeface="Bell M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5837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9780" y="540000"/>
            <a:ext cx="9201355" cy="1995556"/>
          </a:xfrm>
        </p:spPr>
        <p:txBody>
          <a:bodyPr>
            <a:normAutofit/>
          </a:bodyPr>
          <a:lstStyle/>
          <a:p>
            <a:r>
              <a:rPr lang="en-US" sz="5400" dirty="0"/>
              <a:t>How many items were </a:t>
            </a:r>
            <a:br>
              <a:rPr lang="en-US" sz="5400" dirty="0"/>
            </a:br>
            <a:r>
              <a:rPr lang="en-US" sz="5400" dirty="0"/>
              <a:t>checked out at the library?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269875" indent="-269875"/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1EB0B18-B312-378C-9C1E-5B7FB73D2B81}"/>
              </a:ext>
            </a:extLst>
          </p:cNvPr>
          <p:cNvSpPr txBox="1"/>
          <p:nvPr/>
        </p:nvSpPr>
        <p:spPr>
          <a:xfrm>
            <a:off x="862914" y="3015049"/>
            <a:ext cx="595595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dirty="0"/>
              <a:t>  </a:t>
            </a:r>
          </a:p>
        </p:txBody>
      </p:sp>
      <p:pic>
        <p:nvPicPr>
          <p:cNvPr id="6" name="Picture 5" descr="A stack of books on a shelf&#10;&#10;AI-generated content may be incorrect.">
            <a:extLst>
              <a:ext uri="{FF2B5EF4-FFF2-40B4-BE49-F238E27FC236}">
                <a16:creationId xmlns:a16="http://schemas.microsoft.com/office/drawing/2014/main" xmlns="" id="{66A9310D-F753-BBEE-4FEB-4314BE3F15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165" t="203" r="-153"/>
          <a:stretch/>
        </p:blipFill>
        <p:spPr>
          <a:xfrm rot="5400000">
            <a:off x="3763027" y="1963716"/>
            <a:ext cx="4662610" cy="513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3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525473EA-5D3B-D57C-0D77-D4C8EEC86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9059DF1-281A-38C0-B2F1-1F75285F4D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6503EFFE-7303-2BFB-A39E-1160D37DE5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83686C79-4CE7-A2EA-034F-01E0D658C7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D2D2124-159D-DDDC-B45E-D960CA523D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309363C-EDFA-3EFE-C5EB-9936636ABB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66159825-7DDD-B435-30CF-6BBBCF7037C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F33FECAA-BF07-33E0-8BDE-DFDE130DC74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718E4EDA-2714-816A-A081-783FDF1509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22806BD5-843D-B4DD-3073-04C05177612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BFB01330-5ADF-94C7-7DF0-9C13224AE96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E2BA0EF4-F1A6-6812-0050-E64DD7E748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3840CEC-4AB6-DAEF-AAED-4D79773C3F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xmlns="" id="{DA19A019-259C-8EEC-3735-4DE05E28E1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0CA828B9-957C-8A13-5DC0-0458AB1492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925125" y="3600"/>
            <a:ext cx="7266875" cy="6854400"/>
            <a:chOff x="4925125" y="3600"/>
            <a:chExt cx="7266875" cy="68544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CCC94F1D-5415-F93A-0682-56B204D453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0CFEA56B-AEC4-3D4D-BB4E-6A4D71645E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D200411C-7C1C-887F-DF2B-490411B753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06BC105B-F998-7914-7FE0-5327D8B30A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96000" y="1"/>
            <a:ext cx="6858000" cy="6857999"/>
          </a:xfrm>
          <a:custGeom>
            <a:avLst/>
            <a:gdLst>
              <a:gd name="connsiteX0" fmla="*/ 3428961 w 6858000"/>
              <a:gd name="connsiteY0" fmla="*/ 0 h 6857999"/>
              <a:gd name="connsiteX1" fmla="*/ 3429042 w 6858000"/>
              <a:gd name="connsiteY1" fmla="*/ 0 h 6857999"/>
              <a:gd name="connsiteX2" fmla="*/ 3605457 w 6858000"/>
              <a:gd name="connsiteY2" fmla="*/ 4461 h 6857999"/>
              <a:gd name="connsiteX3" fmla="*/ 6858000 w 6858000"/>
              <a:gd name="connsiteY3" fmla="*/ 3429000 h 6857999"/>
              <a:gd name="connsiteX4" fmla="*/ 3429001 w 6858000"/>
              <a:gd name="connsiteY4" fmla="*/ 6857999 h 6857999"/>
              <a:gd name="connsiteX5" fmla="*/ 0 w 6858000"/>
              <a:gd name="connsiteY5" fmla="*/ 3429000 h 6857999"/>
              <a:gd name="connsiteX6" fmla="*/ 3252545 w 6858000"/>
              <a:gd name="connsiteY6" fmla="*/ 44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6857999">
                <a:moveTo>
                  <a:pt x="3428961" y="0"/>
                </a:moveTo>
                <a:lnTo>
                  <a:pt x="3429042" y="0"/>
                </a:lnTo>
                <a:lnTo>
                  <a:pt x="3605457" y="4461"/>
                </a:lnTo>
                <a:cubicBezTo>
                  <a:pt x="5417236" y="96300"/>
                  <a:pt x="6858000" y="1594396"/>
                  <a:pt x="6858000" y="3429000"/>
                </a:cubicBezTo>
                <a:cubicBezTo>
                  <a:pt x="6858000" y="5322784"/>
                  <a:pt x="5322784" y="6857999"/>
                  <a:pt x="3429001" y="6857999"/>
                </a:cubicBezTo>
                <a:cubicBezTo>
                  <a:pt x="1535216" y="6857999"/>
                  <a:pt x="0" y="5322784"/>
                  <a:pt x="0" y="3429000"/>
                </a:cubicBezTo>
                <a:cubicBezTo>
                  <a:pt x="0" y="1594396"/>
                  <a:pt x="1440765" y="96300"/>
                  <a:pt x="3252545" y="4461"/>
                </a:cubicBezTo>
                <a:close/>
              </a:path>
            </a:pathLst>
          </a:custGeom>
          <a:solidFill>
            <a:srgbClr val="FFFFFF"/>
          </a:solidFill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4CB1F52-9153-650D-01D7-84B5017D2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616" y="2528887"/>
            <a:ext cx="5109520" cy="37798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chemeClr val="bg1"/>
                </a:solidFill>
              </a:rPr>
              <a:t>  15,932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00C3C37A-C23A-07EC-1C4E-64F6AE0BA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 descr="A stack of books with a bookmark&#10;&#10;AI-generated content may be incorrect.">
            <a:extLst>
              <a:ext uri="{FF2B5EF4-FFF2-40B4-BE49-F238E27FC236}">
                <a16:creationId xmlns:a16="http://schemas.microsoft.com/office/drawing/2014/main" xmlns="" id="{6AA8D3A0-22AF-27EB-8453-7D0DEFB7B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749" y="1958627"/>
            <a:ext cx="3800475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58892"/>
      </p:ext>
    </p:extLst>
  </p:cSld>
  <p:clrMapOvr>
    <a:masterClrMapping/>
  </p:clrMapOvr>
</p:sld>
</file>

<file path=ppt/theme/theme1.xml><?xml version="1.0" encoding="utf-8"?>
<a:theme xmlns:a="http://schemas.openxmlformats.org/drawingml/2006/main" name="GlowVTI">
  <a:themeElements>
    <a:clrScheme name="Glow">
      <a:dk1>
        <a:sysClr val="windowText" lastClr="000000"/>
      </a:dk1>
      <a:lt1>
        <a:sysClr val="window" lastClr="FFFFFF"/>
      </a:lt1>
      <a:dk2>
        <a:srgbClr val="000000"/>
      </a:dk2>
      <a:lt2>
        <a:srgbClr val="F2F2F2"/>
      </a:lt2>
      <a:accent1>
        <a:srgbClr val="00BAC8"/>
      </a:accent1>
      <a:accent2>
        <a:srgbClr val="794DFF"/>
      </a:accent2>
      <a:accent3>
        <a:srgbClr val="00D17D"/>
      </a:accent3>
      <a:accent4>
        <a:srgbClr val="E69500"/>
      </a:accent4>
      <a:accent5>
        <a:srgbClr val="FE5D21"/>
      </a:accent5>
      <a:accent6>
        <a:srgbClr val="404040"/>
      </a:accent6>
      <a:hlink>
        <a:srgbClr val="3E8FF1"/>
      </a:hlink>
      <a:folHlink>
        <a:srgbClr val="939393"/>
      </a:folHlink>
    </a:clrScheme>
    <a:fontScheme name="Blur">
      <a:majorFont>
        <a:latin typeface="Bell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owVTI" id="{D5B5AA20-F6D3-43B8-AF6B-ECAF69256418}" vid="{93025AB5-1D44-4CD3-9BC3-729F6E11E04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385</TotalTime>
  <Words>286</Words>
  <Application>Microsoft Office PowerPoint</Application>
  <PresentationFormat>Widescreen</PresentationFormat>
  <Paragraphs>91</Paragraphs>
  <Slides>29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Arial,Sans-Serif</vt:lpstr>
      <vt:lpstr>Avenir Next LT Pro</vt:lpstr>
      <vt:lpstr>Bell MT</vt:lpstr>
      <vt:lpstr>GlowVTI</vt:lpstr>
      <vt:lpstr>2024 Berne Public Library</vt:lpstr>
      <vt:lpstr>Berne Population 2,689 (2020 Census)</vt:lpstr>
      <vt:lpstr>LIBRARY HOURS</vt:lpstr>
      <vt:lpstr>How many people walked through the library door in 2024, per our people counter?</vt:lpstr>
      <vt:lpstr>PowerPoint Presentation</vt:lpstr>
      <vt:lpstr>How many items  are in the library ?</vt:lpstr>
      <vt:lpstr>PowerPoint Presentation</vt:lpstr>
      <vt:lpstr>How many items were  checked out at the library?</vt:lpstr>
      <vt:lpstr>PowerPoint Presentation</vt:lpstr>
      <vt:lpstr>    Let's break that number down. </vt:lpstr>
      <vt:lpstr>Our library sent 6,028 items to other library's patrons.   Our patron's borrowed 5,492 items from other libraries.   </vt:lpstr>
      <vt:lpstr>How many programs did the library provide?</vt:lpstr>
      <vt:lpstr>PowerPoint Presentation</vt:lpstr>
      <vt:lpstr>Let's breakdown the program events .</vt:lpstr>
      <vt:lpstr>Programs held at the library.</vt:lpstr>
      <vt:lpstr>     The Incredible Heldercon</vt:lpstr>
      <vt:lpstr>How many people used the WiFi?</vt:lpstr>
      <vt:lpstr>Digital Content</vt:lpstr>
      <vt:lpstr>                 Digital Data</vt:lpstr>
      <vt:lpstr>How many free solar glasses did we give away? </vt:lpstr>
      <vt:lpstr>500 +</vt:lpstr>
      <vt:lpstr>How many reference calls were answered?</vt:lpstr>
      <vt:lpstr>924 +</vt:lpstr>
      <vt:lpstr>People who make the library flourish.</vt:lpstr>
      <vt:lpstr>Trustees</vt:lpstr>
      <vt:lpstr>Trustees</vt:lpstr>
      <vt:lpstr>Friends of the  Berne Library</vt:lpstr>
      <vt:lpstr>Staff</vt:lpstr>
      <vt:lpstr>      Thank you for everyones support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Berne Public Library</dc:title>
  <dc:creator>Kathy Stempel</dc:creator>
  <cp:lastModifiedBy>Kathy Stempel</cp:lastModifiedBy>
  <cp:revision>1041</cp:revision>
  <dcterms:created xsi:type="dcterms:W3CDTF">2025-01-22T11:46:36Z</dcterms:created>
  <dcterms:modified xsi:type="dcterms:W3CDTF">2025-05-07T10:30:31Z</dcterms:modified>
</cp:coreProperties>
</file>